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B445C-6D4E-4B33-B543-99593E1CD881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02DA-B5E9-4037-985F-6DFA3AFAFD7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Artist </a:t>
            </a:r>
            <a:r>
              <a:rPr lang="en-US" smtClean="0"/>
              <a:t>17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Legar-_The_City_19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643050"/>
            <a:ext cx="5904469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matisse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785926"/>
            <a:ext cx="3534388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Nicolas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Poussin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Landscape with the Blind Orion Looking for Sun.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1658.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Metropolitan Museum of Art, New York,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Diego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Velαzquez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Christ in the House of Martha and Mary. Detail.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1618. Oil on canvas. National Gallery, London, 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Giuseppe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Arcimboldo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Summer.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1573. Oil on canvas. Louvre, Paris,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Robert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Motherwell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Elegy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to the Spanish Republic No. 110,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1971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Robert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Delaunay 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Champs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de Mars. La Tour rouge.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1911. Art Institute of Chicago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Itten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The Red Tower,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1918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Stuart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Davis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Hot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Still-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Scape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for Six Colors - 7th Avenue Style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1940, Boston Museum of Fine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Arts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Paul Cézanne. 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Bonnières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 1866.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Musée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Faure, Aix-les-Bains,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France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Fernand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Léger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City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1919, oil on canvas,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Philadelphia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Museum of Art, A. E. Gallatin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Collection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Henri Matisse. 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Gypsy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 1906.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Oil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canvas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Musιe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de l'Annonciade, Saint-Tropez, France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6" name="5 - Θέση περιεχομένου" descr="poussin1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785926"/>
            <a:ext cx="6587791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velazquez5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928802"/>
            <a:ext cx="3539535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arcimboldo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2000240"/>
            <a:ext cx="3534052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280px-Robert_Motherwell's_'Elegy_to_the_Spanish_Republic_No._110'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2357430"/>
            <a:ext cx="4372880" cy="313910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477px-Delaunay_ChampDeMa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714488"/>
            <a:ext cx="3441592" cy="432183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itt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571612"/>
            <a:ext cx="3439087" cy="480617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220px-Hot_Still-Scape_for_Six_Colors_-_7th_Avenue_Sty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2214554"/>
            <a:ext cx="3712520" cy="298689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cezanne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785926"/>
            <a:ext cx="6913894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 17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 16</dc:title>
  <dc:creator>Έλενα</dc:creator>
  <cp:lastModifiedBy>Έλενα</cp:lastModifiedBy>
  <cp:revision>2</cp:revision>
  <dcterms:created xsi:type="dcterms:W3CDTF">2014-04-21T08:51:36Z</dcterms:created>
  <dcterms:modified xsi:type="dcterms:W3CDTF">2014-04-21T09:34:27Z</dcterms:modified>
</cp:coreProperties>
</file>