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A9117-FF4C-4611-AD80-E97B1B948494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24FEB-554E-44F2-8349-9E0C3A58895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10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220px-Emin-My-B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85926"/>
            <a:ext cx="4992397" cy="358544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091Schiele-Rainerbu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214554"/>
            <a:ext cx="4120131" cy="421496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Roy Fox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Lichtenstein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Whaam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!,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1963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1.7 x 4.0 m Tate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Modern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Vermeer: The Astronomer (1668) - Louvre, 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Edvard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Munch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Ashes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1894. Oil on canvas. 120.5 × 141 cm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Nasjonalgalleriet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Oslo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Ray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Night at Saint Jean-de-Luz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(1929).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Collection of the Modern Art Museum of the City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Henry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Moore Reclining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Figure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(1951), Fitzwilliam Museum,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Cambridge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Paolo Uccello: San Giorgio e il Dragone - National Gallery,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London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Klimt: Avenue Schloss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Kaven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 (1912) -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Belvedere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Wien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Jeff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Balloon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Dog (Magenta)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1994-2000, mirror-polished stainless steel with transparent color coating,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307.3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363.2 x 114.3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cm,François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Pinault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Foundation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Tracey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My Bed,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1999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Tate Gallery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Schiele: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Rainerbub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 (1910) -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Belvedere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, Wien</a:t>
            </a:r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300px-Roy_Lichtenstein_Wha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143116"/>
            <a:ext cx="6643150" cy="281226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079Vermeer-Astronom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2071678"/>
            <a:ext cx="3940546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6" name="5 - Θέση περιεχομένου" descr="698px-Munch_Ash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2071678"/>
            <a:ext cx="3532272" cy="30363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220px-ManRayANightAtSaintJe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643050"/>
            <a:ext cx="3090360" cy="431245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220px-HenryMoore_RecliningFigure_19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928802"/>
            <a:ext cx="4814141" cy="262589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endParaRPr lang="el-GR" dirty="0"/>
          </a:p>
        </p:txBody>
      </p:sp>
      <p:pic>
        <p:nvPicPr>
          <p:cNvPr id="4" name="3 - Θέση περιεχομένου" descr="084Uccello-StGiorgioAndTheDrag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643050"/>
            <a:ext cx="5002344" cy="37761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085Klimt-Avenu-SchlossKav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571612"/>
            <a:ext cx="4976834" cy="497683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Jeff_Koons_-_Balloon_Dog_(Magenta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785926"/>
            <a:ext cx="4642927" cy="348219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10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10</dc:title>
  <dc:creator>Έλενα</dc:creator>
  <cp:lastModifiedBy>Έλενα</cp:lastModifiedBy>
  <cp:revision>1</cp:revision>
  <dcterms:created xsi:type="dcterms:W3CDTF">2014-04-20T10:41:10Z</dcterms:created>
  <dcterms:modified xsi:type="dcterms:W3CDTF">2014-04-20T11:51:01Z</dcterms:modified>
</cp:coreProperties>
</file>