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F2700-C9E6-4215-8109-37DB37B4D575}" type="datetimeFigureOut">
              <a:rPr lang="el-GR" smtClean="0"/>
              <a:t>20/4/2014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06AB-A02F-4453-B68A-4FE17E2259E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Artists 11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</a:t>
            </a:r>
            <a:endParaRPr lang="el-GR" dirty="0"/>
          </a:p>
        </p:txBody>
      </p:sp>
      <p:pic>
        <p:nvPicPr>
          <p:cNvPr id="4" name="3 - Θέση περιεχομένου" descr="20070624_Dubuffet_-_Court_les_ru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928802"/>
            <a:ext cx="3033696" cy="3867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el-GR" dirty="0"/>
          </a:p>
        </p:txBody>
      </p:sp>
      <p:pic>
        <p:nvPicPr>
          <p:cNvPr id="4" name="3 - Θέση περιεχομένου" descr="099Dali-ApotheosisofHom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958181"/>
            <a:ext cx="7162800" cy="38100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Damien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Hirst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Love of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Go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2007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Yves Klein, </a:t>
            </a:r>
            <a:r>
              <a:rPr lang="nl-NL" sz="2000" i="1" dirty="0">
                <a:latin typeface="Times New Roman" pitchFamily="18" charset="0"/>
                <a:cs typeface="Times New Roman" pitchFamily="18" charset="0"/>
              </a:rPr>
              <a:t>IKB 191</a:t>
            </a:r>
            <a:r>
              <a:rPr lang="nl-NL" sz="2000" dirty="0">
                <a:latin typeface="Times New Roman" pitchFamily="18" charset="0"/>
                <a:cs typeface="Times New Roman" pitchFamily="18" charset="0"/>
              </a:rPr>
              <a:t>, 1962</a:t>
            </a:r>
            <a:r>
              <a:rPr lang="nl-NL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Bruegel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Sermon of St John 1566,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Szepmuveszen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Muzeum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Budapest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Bruegel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Triumph of Death (15??) - Museum fur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Gegenwartskunst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Basel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Arshile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Gorky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The Artist and His Mother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(ca. 1926–1936), Whitney Museum of American Art, New York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Modigliani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Madame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Kisling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1917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Holbein: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Nikolaus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Kratzer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1528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 Louvre, Paris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Umberto Boccioni 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Dynamism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of a Cyclist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1913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Jean Dubuffet, 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Court les rues,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1962, Milwaukee Art Museum,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Milwaukee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Dali: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Apoteosis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of Homer,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Staatsgalerie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Moderner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Kunst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Munchen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l-GR" dirty="0"/>
          </a:p>
        </p:txBody>
      </p:sp>
      <p:pic>
        <p:nvPicPr>
          <p:cNvPr id="4" name="3 - Θέση περιεχομένου" descr="170px-Hirst-Love-Of-Go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643050"/>
            <a:ext cx="3277570" cy="468499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l-GR" dirty="0"/>
          </a:p>
        </p:txBody>
      </p:sp>
      <p:pic>
        <p:nvPicPr>
          <p:cNvPr id="4" name="3 - Θέση περιεχομένου" descr="220px-IKB_19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071678"/>
            <a:ext cx="2978486" cy="383141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l-GR" dirty="0"/>
          </a:p>
        </p:txBody>
      </p:sp>
      <p:pic>
        <p:nvPicPr>
          <p:cNvPr id="4" name="3 - Θέση περιεχομένου" descr="093Bruegel-SermonOfStJoh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2285992"/>
            <a:ext cx="5108746" cy="31156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l-GR" dirty="0"/>
          </a:p>
        </p:txBody>
      </p:sp>
      <p:pic>
        <p:nvPicPr>
          <p:cNvPr id="4" name="3 - Θέση περιεχομένου" descr="094Bruegel-TriumphOfDeath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714488"/>
            <a:ext cx="6351513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l-GR" dirty="0"/>
          </a:p>
        </p:txBody>
      </p:sp>
      <p:pic>
        <p:nvPicPr>
          <p:cNvPr id="4" name="3 - Θέση περιεχομένου" descr="The_Artist_and_His_Moth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643050"/>
            <a:ext cx="3714766" cy="448248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l-GR" dirty="0"/>
          </a:p>
        </p:txBody>
      </p:sp>
      <p:pic>
        <p:nvPicPr>
          <p:cNvPr id="4" name="3 - Θέση περιεχομένου" descr="106px-Madame_Kisling_c1917_Amedeo_Modiglian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2071678"/>
            <a:ext cx="2556334" cy="361745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l-GR" dirty="0"/>
          </a:p>
        </p:txBody>
      </p:sp>
      <p:pic>
        <p:nvPicPr>
          <p:cNvPr id="4" name="3 - Θέση περιεχομένου" descr="095Holbein-NikolausKratz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1785926"/>
            <a:ext cx="3453784" cy="427272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</a:t>
            </a:r>
            <a:endParaRPr lang="el-GR" dirty="0"/>
          </a:p>
        </p:txBody>
      </p:sp>
      <p:pic>
        <p:nvPicPr>
          <p:cNvPr id="4" name="3 - Θέση περιεχομένου" descr="Umberto_Boccioni_-_Dynamism_of_a_Cyclis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928802"/>
            <a:ext cx="3922969" cy="328102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</Words>
  <Application>Microsoft Office PowerPoint</Application>
  <PresentationFormat>Προβολή στην οθόνη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Artists 11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Artists 11</dc:title>
  <dc:creator>Έλενα</dc:creator>
  <cp:lastModifiedBy>Έλενα</cp:lastModifiedBy>
  <cp:revision>1</cp:revision>
  <dcterms:created xsi:type="dcterms:W3CDTF">2014-04-20T11:52:41Z</dcterms:created>
  <dcterms:modified xsi:type="dcterms:W3CDTF">2014-04-20T12:17:54Z</dcterms:modified>
</cp:coreProperties>
</file>