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58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9C42A-02C3-42EA-92C1-EB029A897858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29DFE-5471-4A8B-AFE2-9F1B0A6D63D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9C42A-02C3-42EA-92C1-EB029A897858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29DFE-5471-4A8B-AFE2-9F1B0A6D63D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9C42A-02C3-42EA-92C1-EB029A897858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29DFE-5471-4A8B-AFE2-9F1B0A6D63D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9C42A-02C3-42EA-92C1-EB029A897858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29DFE-5471-4A8B-AFE2-9F1B0A6D63D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9C42A-02C3-42EA-92C1-EB029A897858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29DFE-5471-4A8B-AFE2-9F1B0A6D63D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9C42A-02C3-42EA-92C1-EB029A897858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29DFE-5471-4A8B-AFE2-9F1B0A6D63D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9C42A-02C3-42EA-92C1-EB029A897858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29DFE-5471-4A8B-AFE2-9F1B0A6D63D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9C42A-02C3-42EA-92C1-EB029A897858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29DFE-5471-4A8B-AFE2-9F1B0A6D63D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9C42A-02C3-42EA-92C1-EB029A897858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29DFE-5471-4A8B-AFE2-9F1B0A6D63D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9C42A-02C3-42EA-92C1-EB029A897858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29DFE-5471-4A8B-AFE2-9F1B0A6D63D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9C42A-02C3-42EA-92C1-EB029A897858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29DFE-5471-4A8B-AFE2-9F1B0A6D63D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9C42A-02C3-42EA-92C1-EB029A897858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29DFE-5471-4A8B-AFE2-9F1B0A6D63D0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Agn%C3%A8s_Sore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Artists 12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</a:t>
            </a:r>
            <a:endParaRPr lang="el-GR" dirty="0"/>
          </a:p>
        </p:txBody>
      </p:sp>
      <p:pic>
        <p:nvPicPr>
          <p:cNvPr id="4" name="3 - Θέση περιεχομένου" descr="Calder_at_NG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64854" y="1600200"/>
            <a:ext cx="3014291" cy="4525963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</a:t>
            </a:r>
            <a:endParaRPr lang="el-GR" dirty="0"/>
          </a:p>
        </p:txBody>
      </p:sp>
      <p:pic>
        <p:nvPicPr>
          <p:cNvPr id="4" name="3 - Θέση περιεχομένου" descr="yellow_chris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4612" y="1714488"/>
            <a:ext cx="3551130" cy="4527337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14366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Eva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Hesse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Repetion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19, III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1968, fiberglass and polyester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resin,Museum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Modern Art, New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York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Caravaggio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Boy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Bitten by a Lizard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c.1594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Édouard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Vuillard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Le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corsage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rayé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1895, National Gallery of Art, Washington D.C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.,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Carl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Andre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Uncarved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Blocks, Vancouver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1975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47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Blöcke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je 30 x 30 x 90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Gesamtmaße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variabel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Juan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Gris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Bottle of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Anís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del Mono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1914, Queen Sofia Museum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Madrid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Spain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Antonio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Correggio1532–1533,163.5 cm × 70.5 cm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Kunsthistorisches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Museum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Jean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Fouquet Right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wing of Melun Diptych; 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Virgin and Child Surrounded by Angels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showing Charles VII's mistress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hlinkClick r:id="rId2" tooltip="Agnès Sorel"/>
              </a:rPr>
              <a:t>Agnès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2" tooltip="Agnès Sorel"/>
              </a:rPr>
              <a:t> Sorel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(c.1450)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Wood, 93 x 85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cm,Royal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Museum of Fine Arts,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Antwerp.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Franz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Jozef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Kline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Painting Number 2,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1954,The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Museum of Modern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Art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Alexander Calder 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Calder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Room, National Gallery of Art, Washington,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D.C.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Paul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Gauguin 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Yellow Christ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c.1889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l-GR" dirty="0"/>
          </a:p>
        </p:txBody>
      </p:sp>
      <p:pic>
        <p:nvPicPr>
          <p:cNvPr id="4" name="3 - Θέση περιεχομένου" descr="Eva_Hesse_-_Repetition_Nineteen_II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54250" y="2123281"/>
            <a:ext cx="4635500" cy="34798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l-GR" dirty="0"/>
          </a:p>
        </p:txBody>
      </p:sp>
      <p:pic>
        <p:nvPicPr>
          <p:cNvPr id="4" name="3 - Θέση περιεχομένου" descr="art2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3174" y="1643050"/>
            <a:ext cx="3639836" cy="4459311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l-GR" dirty="0"/>
          </a:p>
        </p:txBody>
      </p:sp>
      <p:pic>
        <p:nvPicPr>
          <p:cNvPr id="4" name="3 - Θέση περιεχομένου" descr="220px-Vuillard1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6050" y="1714488"/>
            <a:ext cx="3685435" cy="417124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el-GR" dirty="0"/>
          </a:p>
        </p:txBody>
      </p:sp>
      <p:pic>
        <p:nvPicPr>
          <p:cNvPr id="4" name="3 - Θέση περιεχομένου" descr="Carl_Andr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1842" y="1600200"/>
            <a:ext cx="5960315" cy="4525963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l-GR" dirty="0"/>
          </a:p>
        </p:txBody>
      </p:sp>
      <p:pic>
        <p:nvPicPr>
          <p:cNvPr id="4" name="3 - Θέση περιεχομένου" descr="341px-Juan_Gris_-_La_bouteille_d'anis_-_Google_Art_Projec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81570" y="1600200"/>
            <a:ext cx="2580859" cy="4525963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</a:t>
            </a:r>
            <a:endParaRPr lang="el-GR" dirty="0"/>
          </a:p>
        </p:txBody>
      </p:sp>
      <p:pic>
        <p:nvPicPr>
          <p:cNvPr id="6" name="5 - Θέση περιεχομένου" descr="300px-Correggio_028c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04914" y="1600200"/>
            <a:ext cx="1934172" cy="4525963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</a:t>
            </a:r>
            <a:endParaRPr lang="el-GR" dirty="0"/>
          </a:p>
        </p:txBody>
      </p:sp>
      <p:pic>
        <p:nvPicPr>
          <p:cNvPr id="4" name="3 - Θέση περιεχομένου" descr="Fouquet_Madonn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77251" y="1600200"/>
            <a:ext cx="3989497" cy="4525963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endParaRPr lang="el-GR" dirty="0"/>
          </a:p>
        </p:txBody>
      </p:sp>
      <p:pic>
        <p:nvPicPr>
          <p:cNvPr id="4" name="3 - Θέση περιεχομένου" descr="300px-Kline_no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0232" y="1714488"/>
            <a:ext cx="5118136" cy="387272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31</Words>
  <Application>Microsoft Office PowerPoint</Application>
  <PresentationFormat>Προβολή στην οθόνη (4:3)</PresentationFormat>
  <Paragraphs>21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Θέμα του Office</vt:lpstr>
      <vt:lpstr>Artists 12</vt:lpstr>
      <vt:lpstr>1</vt:lpstr>
      <vt:lpstr>2</vt:lpstr>
      <vt:lpstr>3</vt:lpstr>
      <vt:lpstr>4</vt:lpstr>
      <vt:lpstr>5</vt:lpstr>
      <vt:lpstr>6</vt:lpstr>
      <vt:lpstr>7</vt:lpstr>
      <vt:lpstr>8</vt:lpstr>
      <vt:lpstr>9</vt:lpstr>
      <vt:lpstr>10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Artists 12</dc:title>
  <dc:creator>Έλενα</dc:creator>
  <cp:lastModifiedBy>Έλενα</cp:lastModifiedBy>
  <cp:revision>1</cp:revision>
  <dcterms:created xsi:type="dcterms:W3CDTF">2014-04-20T12:18:07Z</dcterms:created>
  <dcterms:modified xsi:type="dcterms:W3CDTF">2014-04-20T12:59:04Z</dcterms:modified>
</cp:coreProperties>
</file>