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C42A-02C3-42EA-92C1-EB029A897858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29DFE-5471-4A8B-AFE2-9F1B0A6D63D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gn%C3%A8s_Sor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Calder_at_N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4854" y="1600200"/>
            <a:ext cx="3014291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yellow_chri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714488"/>
            <a:ext cx="3551130" cy="45273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Eva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Hesse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Repetion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19, III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1968, fiberglass and polyester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resin,Museum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Modern Art, New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Caravaggio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Boy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Bitten by a Lizard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c.1594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Édouard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Vuillard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corsage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rayé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1895, National Gallery of Art, Washington D.C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Uncarved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Blocks, Vancouver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1975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47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Blöcke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je 30 x 30 x 90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Gesamtmaße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Juan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Bottle 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Anís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del Mono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1914, Queen Sofia Museum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Madrid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Antonio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Correggio1532–1533,163.5 cm × 70.5 cm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Kunsthistorisches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Museum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Fouquet Right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wing of Melun Diptych;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Virgin and Child Surrounded by Angels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showing Charles VII's mistress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2" tooltip="Agnès Sorel"/>
              </a:rPr>
              <a:t>Agnès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 tooltip="Agnès Sorel"/>
              </a:rPr>
              <a:t> Sorel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(c.1450)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Wood, 93 x 85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cm,Royal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Museum of Fine Arts,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Antwerp.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Franz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Jozef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Kline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Painting Number 2,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1954,The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Museum of Modern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Alexander Calder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Room, National Gallery of Art, Washington,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Gauguin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Yellow Christ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c.1889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Eva_Hesse_-_Repetition_Nineteen_I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4250" y="2123281"/>
            <a:ext cx="4635500" cy="3479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art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43050"/>
            <a:ext cx="3639836" cy="44593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220px-Vuillard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714488"/>
            <a:ext cx="3685435" cy="417124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Carl_And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842" y="1600200"/>
            <a:ext cx="5960315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341px-Juan_Gris_-_La_bouteille_d'anis_-_Google_Art_Proje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1570" y="1600200"/>
            <a:ext cx="2580859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6" name="5 - Θέση περιεχομένου" descr="300px-Correggio_028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914" y="1600200"/>
            <a:ext cx="1934172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Fouquet_Madon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7251" y="1600200"/>
            <a:ext cx="398949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300px-Kline_n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14488"/>
            <a:ext cx="5118136" cy="387272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12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12</dc:title>
  <dc:creator>Έλενα</dc:creator>
  <cp:lastModifiedBy>Έλενα</cp:lastModifiedBy>
  <cp:revision>1</cp:revision>
  <dcterms:created xsi:type="dcterms:W3CDTF">2014-04-20T12:18:07Z</dcterms:created>
  <dcterms:modified xsi:type="dcterms:W3CDTF">2014-04-20T12:59:04Z</dcterms:modified>
</cp:coreProperties>
</file>