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3785-4B03-453E-B853-C55002F38D6E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784-6432-4577-BCA5-6CC0FB4FCDF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3785-4B03-453E-B853-C55002F38D6E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784-6432-4577-BCA5-6CC0FB4FCDF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3785-4B03-453E-B853-C55002F38D6E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784-6432-4577-BCA5-6CC0FB4FCDF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3785-4B03-453E-B853-C55002F38D6E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784-6432-4577-BCA5-6CC0FB4FCDF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3785-4B03-453E-B853-C55002F38D6E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784-6432-4577-BCA5-6CC0FB4FCDF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3785-4B03-453E-B853-C55002F38D6E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784-6432-4577-BCA5-6CC0FB4FCDF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3785-4B03-453E-B853-C55002F38D6E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784-6432-4577-BCA5-6CC0FB4FCDF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3785-4B03-453E-B853-C55002F38D6E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784-6432-4577-BCA5-6CC0FB4FCDF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3785-4B03-453E-B853-C55002F38D6E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784-6432-4577-BCA5-6CC0FB4FCDF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3785-4B03-453E-B853-C55002F38D6E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784-6432-4577-BCA5-6CC0FB4FCDF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3785-4B03-453E-B853-C55002F38D6E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784-6432-4577-BCA5-6CC0FB4FCDF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23785-4B03-453E-B853-C55002F38D6E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C9784-6432-4577-BCA5-6CC0FB4FCDF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Artists 14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l-GR" dirty="0"/>
          </a:p>
        </p:txBody>
      </p:sp>
      <p:pic>
        <p:nvPicPr>
          <p:cNvPr id="4" name="3 - Θέση περιεχομένου" descr="503px-IngresJupiterAndThet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700" y="1600200"/>
            <a:ext cx="380060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l-GR" dirty="0"/>
          </a:p>
        </p:txBody>
      </p:sp>
      <p:pic>
        <p:nvPicPr>
          <p:cNvPr id="4" name="3 - Θέση περιεχομένου" descr="Kl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325" y="2043906"/>
            <a:ext cx="4705350" cy="36385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Anselm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Kiefer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Golden Hair,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Margarete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1981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emulsion, and straw on canvas, 130 x 170 cm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Collection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Sanders, Amsterdam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George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Grosz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Republican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Automatons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1920, watercolor on paper, Museum of Modern Art, New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Sigmar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Polke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B-Mode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1987, Lack auf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synthetischer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Baumwolle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Museum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Frieder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Burda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Baden-Baden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Goya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Yard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Madmen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1794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,43.8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× 32.7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cm Meadows Museum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Maurizio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Cattelan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nona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ora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1999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Matthias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Grünewald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Crucifixion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1500-1508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Kunstmuseum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Basel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Chuck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Close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1978–1979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Metropolitan Museum of Art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 New York, New York; detail at right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eye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Cornell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Object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(Roses des Vents)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1942-53 Construction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 5/8 x 21 1/4 x 10 3/8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Museum of Modern Art, New York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Ingres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Jupiter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Thétis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1811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Musée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Granet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Paul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Klee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Fish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Magic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1925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Philadelphia Museum of Art, Philadelphia, PA, USA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l-GR" dirty="0"/>
          </a:p>
        </p:txBody>
      </p:sp>
      <p:pic>
        <p:nvPicPr>
          <p:cNvPr id="4" name="3 - Θέση περιεχομένου" descr="goldha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71612"/>
            <a:ext cx="6568159" cy="496982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l-GR" dirty="0"/>
          </a:p>
        </p:txBody>
      </p:sp>
      <p:pic>
        <p:nvPicPr>
          <p:cNvPr id="4" name="3 - Θέση περιεχομένου" descr="240px-Republican_Automatons_George_Grosz_19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875631"/>
            <a:ext cx="3048000" cy="39751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l-GR" dirty="0"/>
          </a:p>
        </p:txBody>
      </p:sp>
      <p:pic>
        <p:nvPicPr>
          <p:cNvPr id="4" name="3 - Θέση περιεχομένου" descr="Polke_B-Mo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620" y="1600200"/>
            <a:ext cx="342876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l-GR" dirty="0"/>
          </a:p>
        </p:txBody>
      </p:sp>
      <p:pic>
        <p:nvPicPr>
          <p:cNvPr id="4" name="3 - Θέση περιεχομένου" descr="439px-Courtyard_with_Lunatics_by_Goya_17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928802"/>
            <a:ext cx="3383680" cy="46169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l-GR" dirty="0"/>
          </a:p>
        </p:txBody>
      </p:sp>
      <p:pic>
        <p:nvPicPr>
          <p:cNvPr id="4" name="3 - Θέση περιεχομένου" descr="maurizio_cattelan_trussard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1888331"/>
            <a:ext cx="5080000" cy="39497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l-GR" dirty="0"/>
          </a:p>
        </p:txBody>
      </p:sp>
      <p:pic>
        <p:nvPicPr>
          <p:cNvPr id="4" name="3 - Θέση περιεχομένου" descr="433px-Mathis_Gothart_Grünewald_0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155" y="1600200"/>
            <a:ext cx="3271689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l-GR" dirty="0"/>
          </a:p>
        </p:txBody>
      </p:sp>
      <p:pic>
        <p:nvPicPr>
          <p:cNvPr id="4" name="3 - Θέση περιεχομένου" descr="Chuck_Close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804" y="1600200"/>
            <a:ext cx="712839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l-GR" dirty="0"/>
          </a:p>
        </p:txBody>
      </p:sp>
      <p:pic>
        <p:nvPicPr>
          <p:cNvPr id="4" name="3 - Θέση περιεχομένου" descr="cornell.rose-ven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285860"/>
            <a:ext cx="4814166" cy="538053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</Words>
  <Application>Microsoft Office PowerPoint</Application>
  <PresentationFormat>Προβολή στην οθόνη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Artists 14 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Artists 14 </dc:title>
  <dc:creator>Έλενα</dc:creator>
  <cp:lastModifiedBy>Έλενα</cp:lastModifiedBy>
  <cp:revision>1</cp:revision>
  <dcterms:created xsi:type="dcterms:W3CDTF">2014-04-20T15:41:55Z</dcterms:created>
  <dcterms:modified xsi:type="dcterms:W3CDTF">2014-04-20T16:23:08Z</dcterms:modified>
</cp:coreProperties>
</file>