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B8154-2998-42CE-99A9-3F894F75E61F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92284-E937-454A-9D79-2D0C197AB70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15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phoca_thumb_l_Marlene_Dumas-R15-08-The_Pleasure_Princip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4266" y="1600200"/>
            <a:ext cx="3615467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carri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2835" y="1600200"/>
            <a:ext cx="4618330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Henri de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Toulouse-Lautrec </a:t>
            </a:r>
            <a:r>
              <a:rPr lang="fr-FR" sz="2000" i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the Moulin Rouge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.1895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Philadelphia Museum of Art, Philadelphia, PA,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Andrea Mantegna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Lamentation over the Dead Christ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1480 68 cm × 81 cm Pinacoteca di Brera, Milan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Appel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"Man and Animals,"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1949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Stedelijk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Museum,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Amsterdam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Bridget Louise Riley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Movement in Squares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1961.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Goldsmiths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Royal College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Gustave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Moreau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Apparition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1876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Musée du Louvre, Paris,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France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Clyfford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Still,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No.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1957,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113 x 159 in, Albright-Knox Art Gallery, Buffalo, New York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Claes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Oldenburg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"Free"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Stamp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Cleveland City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Goya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Saturn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Devouring His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,1819–1823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143cm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81cm.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Museo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Prado, Madrid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Marlene </a:t>
            </a:r>
            <a:r>
              <a:rPr lang="en-US" sz="2000" dirty="0"/>
              <a:t>Dumas, </a:t>
            </a:r>
            <a:r>
              <a:rPr lang="en-US" sz="2000" i="1" dirty="0"/>
              <a:t>The Pleasure Principal, </a:t>
            </a:r>
            <a:r>
              <a:rPr lang="en-US" sz="2000" dirty="0"/>
              <a:t>1999, Oil on canvas, </a:t>
            </a:r>
            <a:r>
              <a:rPr lang="en-US" sz="2000" dirty="0" smtClean="0"/>
              <a:t>30 </a:t>
            </a:r>
            <a:r>
              <a:rPr lang="en-US" sz="2000" dirty="0"/>
              <a:t>x 24 </a:t>
            </a:r>
            <a:r>
              <a:rPr lang="en-US" sz="2000" dirty="0" smtClean="0"/>
              <a:t>cm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Diego Rivera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Flower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Carrier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1935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zx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3093" y="1600200"/>
            <a:ext cx="523781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300px-Mantegna_Andrea_Dead_Chr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928802"/>
            <a:ext cx="4529821" cy="382014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366" y="1600200"/>
            <a:ext cx="3571268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Riley,_Movement_in_Squa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000240"/>
            <a:ext cx="5344127" cy="444898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the-apparition-1876.jpg!Blo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428736"/>
            <a:ext cx="3422394" cy="518544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Still_1957_D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50" y="2024856"/>
            <a:ext cx="5143500" cy="36766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claes-oldenburg-free-thum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000240"/>
            <a:ext cx="4605193" cy="385684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Francisco_de_Goya,_Saturno_devorando_a_su_hijo_(1819-182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1357298"/>
            <a:ext cx="2681918" cy="492497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15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15</dc:title>
  <dc:creator>Έλενα</dc:creator>
  <cp:lastModifiedBy>Έλενα</cp:lastModifiedBy>
  <cp:revision>1</cp:revision>
  <dcterms:created xsi:type="dcterms:W3CDTF">2014-04-20T16:24:23Z</dcterms:created>
  <dcterms:modified xsi:type="dcterms:W3CDTF">2014-04-20T16:56:02Z</dcterms:modified>
</cp:coreProperties>
</file>