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1ED9-D4ED-43F2-AE68-ABD8313042B0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23204-648A-45D1-808F-FA24377836F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16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220px-Meschers_EK_42_(835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2643182"/>
            <a:ext cx="2574622" cy="25863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220px-Piero,_battesimo_di_cristo_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714488"/>
            <a:ext cx="2838464" cy="414157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Γιοχάνες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Βερμέερ</a:t>
            </a:r>
            <a:r>
              <a:rPr lang="el-GR" sz="2000" i="1" dirty="0" err="1" smtClean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γαλατού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l-GR" sz="2000" i="1" dirty="0" err="1">
                <a:latin typeface="Times New Roman" pitchFamily="18" charset="0"/>
                <a:cs typeface="Times New Roman" pitchFamily="18" charset="0"/>
              </a:rPr>
              <a:t>Het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err="1">
                <a:latin typeface="Times New Roman" pitchFamily="18" charset="0"/>
                <a:cs typeface="Times New Roman" pitchFamily="18" charset="0"/>
              </a:rPr>
              <a:t>melkmeisje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περ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. 1658-60), λάδι σε μουσαμά, 45,1x41 εκ., Κρατικό Μουσείο, Άμστερνταμ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Antoni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Tapies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Grey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Ochre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1958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Foundation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Antoni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Tapies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Giorgio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Morandi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Natura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Morta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oil on canvas, 1956, private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Rogier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Weyden, </a:t>
            </a:r>
            <a:r>
              <a:rPr lang="en-US" sz="2000" i="1" u="sng" dirty="0">
                <a:latin typeface="Times New Roman" pitchFamily="18" charset="0"/>
                <a:cs typeface="Times New Roman" pitchFamily="18" charset="0"/>
              </a:rPr>
              <a:t>The Descent from the Cross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(c. 1435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),220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cm × 262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cm.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Museo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del Prado, Madrid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Donatello, </a:t>
            </a:r>
            <a:r>
              <a:rPr lang="it-IT" sz="2000" i="1" dirty="0">
                <a:latin typeface="Times New Roman" pitchFamily="18" charset="0"/>
                <a:cs typeface="Times New Roman" pitchFamily="18" charset="0"/>
              </a:rPr>
              <a:t>David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 (1440s?) Museo Nazionale del Bargello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Georges Rouault, 1905, 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Jeu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de massacre (Slaughter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53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 67 cm, Centre Georges Pompidou,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Arp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Αστερισμός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σύμφωνα με τους νόμους της τύχης, αλουμίνιο, </a:t>
            </a:r>
            <a:r>
              <a:rPr lang="el-GR" sz="2000" i="1" dirty="0" err="1">
                <a:latin typeface="Times New Roman" pitchFamily="18" charset="0"/>
                <a:cs typeface="Times New Roman" pitchFamily="18" charset="0"/>
              </a:rPr>
              <a:t>περ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. 1930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err="1" smtClean="0">
                <a:latin typeface="Times New Roman" pitchFamily="18" charset="0"/>
                <a:cs typeface="Times New Roman" pitchFamily="18" charset="0"/>
              </a:rPr>
              <a:t>Tate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. Λονδίνο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200" u="sng" dirty="0">
                <a:latin typeface="Times New Roman" pitchFamily="18" charset="0"/>
                <a:cs typeface="Times New Roman" pitchFamily="18" charset="0"/>
              </a:rPr>
              <a:t>Sandro Botticelli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it-IT" sz="2200" i="1" dirty="0">
                <a:latin typeface="Times New Roman" pitchFamily="18" charset="0"/>
                <a:cs typeface="Times New Roman" pitchFamily="18" charset="0"/>
              </a:rPr>
              <a:t>Magnificat</a:t>
            </a:r>
            <a:r>
              <a:rPr lang="it-IT" sz="2200" dirty="0">
                <a:latin typeface="Times New Roman" pitchFamily="18" charset="0"/>
                <a:cs typeface="Times New Roman" pitchFamily="18" charset="0"/>
              </a:rPr>
              <a:t>, 1480–81, tempera on panel, Uffizi </a:t>
            </a:r>
            <a:r>
              <a:rPr lang="it-IT" sz="2200" dirty="0" smtClean="0">
                <a:latin typeface="Times New Roman" pitchFamily="18" charset="0"/>
                <a:cs typeface="Times New Roman" pitchFamily="18" charset="0"/>
              </a:rPr>
              <a:t>Gallery,Florence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Ellsworth Kelly, 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The Meschers,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1951, oil on canvas, 59 x 59 inches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Museum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of Modern Art</a:t>
            </a:r>
            <a:r>
              <a:rPr lang="en-US" dirty="0"/>
              <a:t>. 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Piero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Francesca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 Baptism of Christ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1450 (National Gallery, London).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300px-Johannes_Vermeer_-_Het_melkmeisje_-_Google_Art_Projec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729581"/>
            <a:ext cx="3810000" cy="4267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T00927_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3603" y="1600200"/>
            <a:ext cx="337679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'Natura_Morta',_oil_on_canvas_painting_by_Giorgio_Morandi,_1956,_private_collec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857364"/>
            <a:ext cx="5529550" cy="366793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220px-El_Descendimiento,_by_Rogier_van_der_Weyden,_from_Prado_in_Google_Eart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85926"/>
            <a:ext cx="5356211" cy="41632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220px-Donatello_-_David_-_Florenç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2143116"/>
            <a:ext cx="2335544" cy="376871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320px-thumbnai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857364"/>
            <a:ext cx="4900905" cy="384414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120px-'Constellation_According_to_the_Laws_of_Chance'_by_Jean_Arp_(Hans_Arp),_Tate_Moder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428868"/>
            <a:ext cx="3950438" cy="319327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Magnificati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2143116"/>
            <a:ext cx="3355525" cy="334027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16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16</dc:title>
  <dc:creator>Έλενα</dc:creator>
  <cp:lastModifiedBy>Έλενα</cp:lastModifiedBy>
  <cp:revision>1</cp:revision>
  <dcterms:created xsi:type="dcterms:W3CDTF">2014-04-21T08:05:07Z</dcterms:created>
  <dcterms:modified xsi:type="dcterms:W3CDTF">2014-04-21T08:51:24Z</dcterms:modified>
</cp:coreProperties>
</file>