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8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1ED9-D4ED-43F2-AE68-ABD8313042B0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23204-648A-45D1-808F-FA24377836F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1ED9-D4ED-43F2-AE68-ABD8313042B0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23204-648A-45D1-808F-FA24377836F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1ED9-D4ED-43F2-AE68-ABD8313042B0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23204-648A-45D1-808F-FA24377836F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1ED9-D4ED-43F2-AE68-ABD8313042B0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23204-648A-45D1-808F-FA24377836F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1ED9-D4ED-43F2-AE68-ABD8313042B0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23204-648A-45D1-808F-FA24377836F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1ED9-D4ED-43F2-AE68-ABD8313042B0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23204-648A-45D1-808F-FA24377836F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1ED9-D4ED-43F2-AE68-ABD8313042B0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23204-648A-45D1-808F-FA24377836F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1ED9-D4ED-43F2-AE68-ABD8313042B0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23204-648A-45D1-808F-FA24377836F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1ED9-D4ED-43F2-AE68-ABD8313042B0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23204-648A-45D1-808F-FA24377836F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1ED9-D4ED-43F2-AE68-ABD8313042B0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23204-648A-45D1-808F-FA24377836F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1ED9-D4ED-43F2-AE68-ABD8313042B0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23204-648A-45D1-808F-FA24377836F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A1ED9-D4ED-43F2-AE68-ABD8313042B0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23204-648A-45D1-808F-FA24377836F1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Artists 16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l-GR" dirty="0"/>
          </a:p>
        </p:txBody>
      </p:sp>
      <p:pic>
        <p:nvPicPr>
          <p:cNvPr id="4" name="3 - Θέση περιεχομένου" descr="220px-Meschers_EK_42_(835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4678" y="2643182"/>
            <a:ext cx="2574622" cy="258632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l-GR" dirty="0"/>
          </a:p>
        </p:txBody>
      </p:sp>
      <p:pic>
        <p:nvPicPr>
          <p:cNvPr id="4" name="3 - Θέση περιεχομένου" descr="220px-Piero,_battesimo_di_cristo_0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3240" y="1714488"/>
            <a:ext cx="2838464" cy="4141577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Γιοχάνες </a:t>
            </a:r>
            <a:r>
              <a:rPr lang="el-GR" sz="2000" dirty="0" err="1">
                <a:latin typeface="Times New Roman" pitchFamily="18" charset="0"/>
                <a:cs typeface="Times New Roman" pitchFamily="18" charset="0"/>
              </a:rPr>
              <a:t>Βερμέερ</a:t>
            </a:r>
            <a:r>
              <a:rPr lang="el-GR" sz="2000" i="1" dirty="0" err="1" smtClean="0"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i="1" dirty="0">
                <a:latin typeface="Times New Roman" pitchFamily="18" charset="0"/>
                <a:cs typeface="Times New Roman" pitchFamily="18" charset="0"/>
              </a:rPr>
              <a:t>γαλατού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el-GR" sz="2000" i="1" dirty="0" err="1">
                <a:latin typeface="Times New Roman" pitchFamily="18" charset="0"/>
                <a:cs typeface="Times New Roman" pitchFamily="18" charset="0"/>
              </a:rPr>
              <a:t>Het</a:t>
            </a:r>
            <a:r>
              <a:rPr lang="el-GR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i="1" dirty="0" err="1">
                <a:latin typeface="Times New Roman" pitchFamily="18" charset="0"/>
                <a:cs typeface="Times New Roman" pitchFamily="18" charset="0"/>
              </a:rPr>
              <a:t>melkmeisje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el-GR" sz="2000" dirty="0" err="1">
                <a:latin typeface="Times New Roman" pitchFamily="18" charset="0"/>
                <a:cs typeface="Times New Roman" pitchFamily="18" charset="0"/>
              </a:rPr>
              <a:t>περ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. 1658-60), λάδι σε μουσαμά, 45,1x41 εκ., Κρατικό Μουσείο, Άμστερνταμ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Antoni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Tapies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Grey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Ochre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1958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Foundation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Antoni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Tapies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Giorgio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Morandi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Natura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Morta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oil on canvas, 1956, private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collection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Rogier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van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Weyden, </a:t>
            </a:r>
            <a:r>
              <a:rPr lang="en-US" sz="2000" i="1" u="sng" dirty="0">
                <a:latin typeface="Times New Roman" pitchFamily="18" charset="0"/>
                <a:cs typeface="Times New Roman" pitchFamily="18" charset="0"/>
              </a:rPr>
              <a:t>The Descent from the Cross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(c. 1435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),220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cm × 262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cm.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Museo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del Prado, Madrid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Donatello, </a:t>
            </a:r>
            <a:r>
              <a:rPr lang="it-IT" sz="2000" i="1" dirty="0">
                <a:latin typeface="Times New Roman" pitchFamily="18" charset="0"/>
                <a:cs typeface="Times New Roman" pitchFamily="18" charset="0"/>
              </a:rPr>
              <a:t>David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 (1440s?) Museo Nazionale del Bargello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Georges Rouault, 1905, 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Jeu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de massacre (Slaughter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53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x 67 cm, Centre Georges Pompidou,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Paris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Jean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Arp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Αστερισμός </a:t>
            </a:r>
            <a:r>
              <a:rPr lang="el-GR" sz="2000" i="1" dirty="0">
                <a:latin typeface="Times New Roman" pitchFamily="18" charset="0"/>
                <a:cs typeface="Times New Roman" pitchFamily="18" charset="0"/>
              </a:rPr>
              <a:t>σύμφωνα με τους νόμους της τύχης, αλουμίνιο, </a:t>
            </a:r>
            <a:r>
              <a:rPr lang="el-GR" sz="2000" i="1" dirty="0" err="1">
                <a:latin typeface="Times New Roman" pitchFamily="18" charset="0"/>
                <a:cs typeface="Times New Roman" pitchFamily="18" charset="0"/>
              </a:rPr>
              <a:t>περ</a:t>
            </a:r>
            <a:r>
              <a:rPr lang="el-GR" sz="2000" i="1" dirty="0">
                <a:latin typeface="Times New Roman" pitchFamily="18" charset="0"/>
                <a:cs typeface="Times New Roman" pitchFamily="18" charset="0"/>
              </a:rPr>
              <a:t>. 1930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i="1" dirty="0" err="1" smtClean="0">
                <a:latin typeface="Times New Roman" pitchFamily="18" charset="0"/>
                <a:cs typeface="Times New Roman" pitchFamily="18" charset="0"/>
              </a:rPr>
              <a:t>Tate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i="1" dirty="0" err="1">
                <a:latin typeface="Times New Roman" pitchFamily="18" charset="0"/>
                <a:cs typeface="Times New Roman" pitchFamily="18" charset="0"/>
              </a:rPr>
              <a:t>Modern</a:t>
            </a:r>
            <a:r>
              <a:rPr lang="el-GR" sz="2000" i="1" dirty="0">
                <a:latin typeface="Times New Roman" pitchFamily="18" charset="0"/>
                <a:cs typeface="Times New Roman" pitchFamily="18" charset="0"/>
              </a:rPr>
              <a:t>. Λονδίνο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2200" u="sng" dirty="0">
                <a:latin typeface="Times New Roman" pitchFamily="18" charset="0"/>
                <a:cs typeface="Times New Roman" pitchFamily="18" charset="0"/>
              </a:rPr>
              <a:t>Sandro Botticelli</a:t>
            </a: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Magnificat</a:t>
            </a: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, 1480–81, tempera on panel, Uffizi </a:t>
            </a: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Gallery,Florence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Ellsworth Kelly, 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The Meschers,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1951, oil on canvas, 59 x 59 inches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Museum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of Modern Art</a:t>
            </a:r>
            <a:r>
              <a:rPr lang="en-US" dirty="0"/>
              <a:t>. 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Piero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della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Francesca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 Baptism of Christ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1450 (National Gallery, London).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l-GR" dirty="0"/>
          </a:p>
        </p:txBody>
      </p:sp>
      <p:pic>
        <p:nvPicPr>
          <p:cNvPr id="4" name="3 - Θέση περιεχομένου" descr="300px-Johannes_Vermeer_-_Het_melkmeisje_-_Google_Art_Projec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7000" y="1729581"/>
            <a:ext cx="3810000" cy="42672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l-GR" dirty="0"/>
          </a:p>
        </p:txBody>
      </p:sp>
      <p:pic>
        <p:nvPicPr>
          <p:cNvPr id="4" name="3 - Θέση περιεχομένου" descr="T00927_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83603" y="1600200"/>
            <a:ext cx="3376793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l-GR" dirty="0"/>
          </a:p>
        </p:txBody>
      </p:sp>
      <p:pic>
        <p:nvPicPr>
          <p:cNvPr id="4" name="3 - Θέση περιεχομένου" descr="'Natura_Morta',_oil_on_canvas_painting_by_Giorgio_Morandi,_1956,_private_collect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857364"/>
            <a:ext cx="5529550" cy="366793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l-GR" dirty="0"/>
          </a:p>
        </p:txBody>
      </p:sp>
      <p:pic>
        <p:nvPicPr>
          <p:cNvPr id="4" name="3 - Θέση περιεχομένου" descr="220px-El_Descendimiento,_by_Rogier_van_der_Weyden,_from_Prado_in_Google_Eart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785926"/>
            <a:ext cx="5356211" cy="416323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l-GR" dirty="0"/>
          </a:p>
        </p:txBody>
      </p:sp>
      <p:pic>
        <p:nvPicPr>
          <p:cNvPr id="4" name="3 - Θέση περιεχομένου" descr="220px-Donatello_-_David_-_Florenç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7554" y="2143116"/>
            <a:ext cx="2335544" cy="376871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l-GR" dirty="0"/>
          </a:p>
        </p:txBody>
      </p:sp>
      <p:pic>
        <p:nvPicPr>
          <p:cNvPr id="4" name="3 - Θέση περιεχομένου" descr="320px-thumbnai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1857364"/>
            <a:ext cx="4900905" cy="3844147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l-GR" dirty="0"/>
          </a:p>
        </p:txBody>
      </p:sp>
      <p:pic>
        <p:nvPicPr>
          <p:cNvPr id="4" name="3 - Θέση περιεχομένου" descr="120px-'Constellation_According_to_the_Laws_of_Chance'_by_Jean_Arp_(Hans_Arp),_Tate_Moder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2428868"/>
            <a:ext cx="3950438" cy="3193271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l-GR" dirty="0"/>
          </a:p>
        </p:txBody>
      </p:sp>
      <p:pic>
        <p:nvPicPr>
          <p:cNvPr id="4" name="3 - Θέση περιεχομένου" descr="Magnificati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050" y="2143116"/>
            <a:ext cx="3355525" cy="334027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15</Words>
  <Application>Microsoft Office PowerPoint</Application>
  <PresentationFormat>Προβολή στην οθόνη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Artists 16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Artists 16</dc:title>
  <dc:creator>Έλενα</dc:creator>
  <cp:lastModifiedBy>Έλενα</cp:lastModifiedBy>
  <cp:revision>1</cp:revision>
  <dcterms:created xsi:type="dcterms:W3CDTF">2014-04-21T08:05:07Z</dcterms:created>
  <dcterms:modified xsi:type="dcterms:W3CDTF">2014-04-21T08:51:24Z</dcterms:modified>
</cp:coreProperties>
</file>