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1EBF-530B-4826-ADB8-060F30D7801F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10E-F034-4B52-A5D7-A6DBF22F09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1EBF-530B-4826-ADB8-060F30D7801F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10E-F034-4B52-A5D7-A6DBF22F09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1EBF-530B-4826-ADB8-060F30D7801F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10E-F034-4B52-A5D7-A6DBF22F09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1EBF-530B-4826-ADB8-060F30D7801F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10E-F034-4B52-A5D7-A6DBF22F09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1EBF-530B-4826-ADB8-060F30D7801F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10E-F034-4B52-A5D7-A6DBF22F09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1EBF-530B-4826-ADB8-060F30D7801F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10E-F034-4B52-A5D7-A6DBF22F09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1EBF-530B-4826-ADB8-060F30D7801F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10E-F034-4B52-A5D7-A6DBF22F09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1EBF-530B-4826-ADB8-060F30D7801F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10E-F034-4B52-A5D7-A6DBF22F09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1EBF-530B-4826-ADB8-060F30D7801F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10E-F034-4B52-A5D7-A6DBF22F09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1EBF-530B-4826-ADB8-060F30D7801F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10E-F034-4B52-A5D7-A6DBF22F09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1EBF-530B-4826-ADB8-060F30D7801F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510E-F034-4B52-A5D7-A6DBF22F09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51EBF-530B-4826-ADB8-060F30D7801F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510E-F034-4B52-A5D7-A6DBF22F098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18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duchamp2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6549" y="1600200"/>
            <a:ext cx="1890901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duchamp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9559" y="1600200"/>
            <a:ext cx="4044882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James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Ensor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Entry of Christ into Brussels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1888, oil on canvas, 257 x 378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Vincent van Gogh.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Loom.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May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1884 Rijksmuseum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Kr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ller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-M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ό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ller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Otterlo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Michelangelo.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Sibyl of Delphi.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1508-1512.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Sistine Chapel,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Vatican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Alexander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Rodchenko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Dance. An Objectless Composition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1915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Robert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Ryman"Untitled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,"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1959 7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x 7 1/4 inches. Private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Collection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Wassily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Kandinsky.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On Points.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1928.140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x 140 cm.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Musée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National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d'Art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Moderne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Centre Georges Pompidou, Paris,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Robert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Smithson Broken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Circle,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Emmen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The Netherlands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William Turner.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Arundel Castle, with Rainbow.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c.1824.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British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Museum, London,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Marcel Duchamp.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Bicycle Wheel/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Roue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bicyslette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1913.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Private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collection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Marcel Duchamp.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Transition of Virgin into a Bride/Le Passage de la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Vierge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à la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Mariée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1912. Canvas 59 x 53.5 cm. The Museum of Modern Arts, New York, NY, USA</a:t>
            </a:r>
            <a:r>
              <a:rPr lang="en-US" dirty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6" name="5 - Θέση περιεχομένου" descr="800px-Christ's_Entry_Into_Brussels_in_188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928802"/>
            <a:ext cx="7315200" cy="425196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vangogh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857364"/>
            <a:ext cx="5339876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michelangelo3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2000240"/>
            <a:ext cx="4106517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220px-1915_Dance_by_Rodchenk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369716"/>
            <a:ext cx="3363294" cy="548828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ryman-01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357298"/>
            <a:ext cx="4916193" cy="464900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6" name="5 - Θέση περιεχομένου" descr="kandinsky7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6314" y="1600200"/>
            <a:ext cx="4351371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120px-Emmen_Smithson_Broken_Circ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2357430"/>
            <a:ext cx="3436423" cy="257731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turner3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9275" y="1600200"/>
            <a:ext cx="6265450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35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18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18</dc:title>
  <dc:creator>Έλενα</dc:creator>
  <cp:lastModifiedBy>Έλενα</cp:lastModifiedBy>
  <cp:revision>1</cp:revision>
  <dcterms:created xsi:type="dcterms:W3CDTF">2014-04-21T09:30:33Z</dcterms:created>
  <dcterms:modified xsi:type="dcterms:W3CDTF">2014-04-21T10:16:49Z</dcterms:modified>
</cp:coreProperties>
</file>