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847A-CAD9-4649-A533-14A1B1ADF523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7958-8530-4C3D-8F92-71A624B31FB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19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munch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0478" y="1600200"/>
            <a:ext cx="4263044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poussin1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129" y="1600200"/>
            <a:ext cx="5893741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Rembrandt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Αυτοπροσωπογραφία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1658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131,5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x 104 εκ.,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Frick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Νέα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Υόρκη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Fra Angelico. </a:t>
            </a: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Annunciation.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 c.1432-1434. Tempera on panel. 175 x 180. Museo Diocesano, Cortona,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Italy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Hockney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Pearblossom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Highway, 11-18th April 1986 #2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198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282 cm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Collection the artist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Jean-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Auguste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-Dominique Ingres.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Jupiter 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Antiope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1851. Oil on canvas.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 d'Orsay, Paris, France. Deposit from the Louvre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Mondrian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Broadway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Boogie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Woogie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1942-43 127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127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Museum of Modern Art, New York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Paul Klee.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Attrappen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(Omega 5),.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1927. Oil and watercolor 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cadboard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56.5 x 42.5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Thyssen-Bornemisza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Collection, Madrid, Spain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Barbara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Hepworth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of 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(1970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Yorkshire Sculpture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Juan Gris  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ortrait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of Picasso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1912 93.4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74.3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 Collection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Mrs. and Mrs. Leigh Block, Art Institute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Chicago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Edvard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Munch.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Sick Child.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1885-86. Oil on canvas. 119.5 x 118.5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Nasjonalgalleriet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Oslo,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Nicolas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Poussin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Sleeping Venus and Cupid.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c.1630. Oil on canvas.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Meister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Gallerie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Dresden, Germany.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250px-Rembrandt_Harmensz._van_Rijn_1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4500" y="1805781"/>
            <a:ext cx="3175000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angelico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9284" y="1600200"/>
            <a:ext cx="4165431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hockney.pearblossom-highw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357430"/>
            <a:ext cx="4537561" cy="30895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ingres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0523" y="1600200"/>
            <a:ext cx="5882954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broadw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3568827" cy="36210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klee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8087" y="1600200"/>
            <a:ext cx="3247826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220px-Hepworth_FamilyOfMan_19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4669445" cy="309881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gris.picass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6892" y="2253837"/>
            <a:ext cx="2490216" cy="32186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19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19</dc:title>
  <dc:creator>Έλενα</dc:creator>
  <cp:lastModifiedBy>Έλενα</cp:lastModifiedBy>
  <cp:revision>1</cp:revision>
  <dcterms:created xsi:type="dcterms:W3CDTF">2014-04-21T10:17:00Z</dcterms:created>
  <dcterms:modified xsi:type="dcterms:W3CDTF">2014-04-21T10:44:06Z</dcterms:modified>
</cp:coreProperties>
</file>