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B4CC-5CCA-4EBD-8CA9-D156F7CEC5F2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1410-D590-4C49-93B1-BB447775E9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B4CC-5CCA-4EBD-8CA9-D156F7CEC5F2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1410-D590-4C49-93B1-BB447775E9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B4CC-5CCA-4EBD-8CA9-D156F7CEC5F2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1410-D590-4C49-93B1-BB447775E9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B4CC-5CCA-4EBD-8CA9-D156F7CEC5F2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1410-D590-4C49-93B1-BB447775E9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B4CC-5CCA-4EBD-8CA9-D156F7CEC5F2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1410-D590-4C49-93B1-BB447775E9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B4CC-5CCA-4EBD-8CA9-D156F7CEC5F2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1410-D590-4C49-93B1-BB447775E9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B4CC-5CCA-4EBD-8CA9-D156F7CEC5F2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1410-D590-4C49-93B1-BB447775E9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B4CC-5CCA-4EBD-8CA9-D156F7CEC5F2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1410-D590-4C49-93B1-BB447775E9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B4CC-5CCA-4EBD-8CA9-D156F7CEC5F2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1410-D590-4C49-93B1-BB447775E9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B4CC-5CCA-4EBD-8CA9-D156F7CEC5F2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1410-D590-4C49-93B1-BB447775E9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B4CC-5CCA-4EBD-8CA9-D156F7CEC5F2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71410-D590-4C49-93B1-BB447775E95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3B4CC-5CCA-4EBD-8CA9-D156F7CEC5F2}" type="datetimeFigureOut">
              <a:rPr lang="el-GR" smtClean="0"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71410-D590-4C49-93B1-BB447775E95B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Artists 20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l-GR" dirty="0"/>
          </a:p>
        </p:txBody>
      </p:sp>
      <p:pic>
        <p:nvPicPr>
          <p:cNvPr id="4" name="3 - Θέση περιεχομένου" descr="toulouse_lautrec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4803" y="1600200"/>
            <a:ext cx="3094393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l-GR" dirty="0"/>
          </a:p>
        </p:txBody>
      </p:sp>
      <p:pic>
        <p:nvPicPr>
          <p:cNvPr id="4" name="3 - Θέση περιεχομένου" descr="220px-'The_Prophet',_woodcut_by_Emil_Nolde,_19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1500174"/>
            <a:ext cx="3006104" cy="427686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Paul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Gauguin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Do We Come From? What Are We? Where Are We Going?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1897, Boston Museum of Fine Arts, Boston, MA,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USA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Dante Gabriel Rossetti. 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Ecce Ancilla Domini </a:t>
            </a:r>
            <a:r>
              <a:rPr lang="it-IT" sz="2200" i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it-IT" sz="2200" i="1" dirty="0">
                <a:latin typeface="Times New Roman" pitchFamily="18" charset="0"/>
                <a:cs typeface="Times New Roman" pitchFamily="18" charset="0"/>
              </a:rPr>
              <a:t>The Annunciation</a:t>
            </a:r>
            <a:r>
              <a:rPr lang="it-IT" sz="2200" i="1" dirty="0" smtClean="0">
                <a:latin typeface="Times New Roman" pitchFamily="18" charset="0"/>
                <a:cs typeface="Times New Roman" pitchFamily="18" charset="0"/>
              </a:rPr>
              <a:t>".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 1850. 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200" dirty="0">
                <a:latin typeface="Times New Roman" pitchFamily="18" charset="0"/>
                <a:cs typeface="Times New Roman" pitchFamily="18" charset="0"/>
              </a:rPr>
              <a:t>Tate Gallery, London, </a:t>
            </a:r>
            <a:r>
              <a:rPr lang="it-IT" sz="2200" dirty="0" smtClean="0">
                <a:latin typeface="Times New Roman" pitchFamily="18" charset="0"/>
                <a:cs typeface="Times New Roman" pitchFamily="18" charset="0"/>
              </a:rPr>
              <a:t>UK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Giacomo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Balla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Abstract Speed + Sound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1913-1914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Man Ray. 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Gift.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Replica of a lost 1921 original. Private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collection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Henri Rousseau. 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Myself, Portrait-Landscape.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1890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146 x 113 cm.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Narodni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Gallery, Prague, Czech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Republic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Paul Signac. 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The Green Sail, Venice.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1904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65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x 81 cm.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Musée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d'Orsay, Paris, France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Titian. 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Venus of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Urbino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1538.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Galleria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degli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Uffizi, Florence,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Italy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Lyonel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Feininger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Gaberndorf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II',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1924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Henri de Toulouse-Lautrec. </a:t>
            </a:r>
            <a:r>
              <a:rPr lang="fr-FR" sz="2200" i="1" dirty="0">
                <a:latin typeface="Times New Roman" pitchFamily="18" charset="0"/>
                <a:cs typeface="Times New Roman" pitchFamily="18" charset="0"/>
              </a:rPr>
              <a:t>Self-Portrait.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40.5 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x 32.5 cm. Musée Toulouse-Lautrec, Albi, France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Emil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Nolde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The Prophet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1912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Karl-Ernst-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Osthaus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-Museum, Hagen</a:t>
            </a:r>
            <a:endParaRPr lang="el-GR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l-GR" dirty="0"/>
          </a:p>
        </p:txBody>
      </p:sp>
      <p:pic>
        <p:nvPicPr>
          <p:cNvPr id="4" name="3 - Θέση περιεχομένου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714620"/>
            <a:ext cx="7289636" cy="248682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2</a:t>
            </a:r>
            <a:endParaRPr lang="el-GR" dirty="0"/>
          </a:p>
        </p:txBody>
      </p:sp>
      <p:pic>
        <p:nvPicPr>
          <p:cNvPr id="4" name="3 - Εικόνα" descr="rossetti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1357298"/>
            <a:ext cx="2802457" cy="5214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l-GR" dirty="0"/>
          </a:p>
        </p:txBody>
      </p:sp>
      <p:pic>
        <p:nvPicPr>
          <p:cNvPr id="4" name="3 - Θέση περιεχομένου" descr="250px-GBallaAr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2500306"/>
            <a:ext cx="3954597" cy="27207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l-GR" dirty="0"/>
          </a:p>
        </p:txBody>
      </p:sp>
      <p:pic>
        <p:nvPicPr>
          <p:cNvPr id="4" name="3 - Θέση περιεχομένου" descr="ray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678" y="1643050"/>
            <a:ext cx="2574510" cy="411481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l-GR" dirty="0"/>
          </a:p>
        </p:txBody>
      </p:sp>
      <p:pic>
        <p:nvPicPr>
          <p:cNvPr id="4" name="3 - Θέση περιεχομένου" descr="rousseau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0872" y="1600200"/>
            <a:ext cx="3302255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l-GR" dirty="0"/>
          </a:p>
        </p:txBody>
      </p:sp>
      <p:pic>
        <p:nvPicPr>
          <p:cNvPr id="4" name="3 - Θέση περιεχομένου" descr="signac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0587" y="1600200"/>
            <a:ext cx="5442825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l-GR" dirty="0"/>
          </a:p>
        </p:txBody>
      </p:sp>
      <p:pic>
        <p:nvPicPr>
          <p:cNvPr id="4" name="3 - Θέση περιεχομένου" descr="titian8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9494" y="1600200"/>
            <a:ext cx="6085011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l-GR" dirty="0"/>
          </a:p>
        </p:txBody>
      </p:sp>
      <p:pic>
        <p:nvPicPr>
          <p:cNvPr id="4" name="3 - Θέση περιεχομένου" descr="456px-Lyonel_Feininger's_painting_'Gaberndorf_II',_19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500174"/>
            <a:ext cx="3318714" cy="435945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30</Words>
  <Application>Microsoft Office PowerPoint</Application>
  <PresentationFormat>Προβολή στην οθόνη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Artists 20</vt:lpstr>
      <vt:lpstr>1</vt:lpstr>
      <vt:lpstr>Διαφάνεια 3</vt:lpstr>
      <vt:lpstr>3</vt:lpstr>
      <vt:lpstr>4</vt:lpstr>
      <vt:lpstr>5</vt:lpstr>
      <vt:lpstr>6</vt:lpstr>
      <vt:lpstr>7</vt:lpstr>
      <vt:lpstr>8</vt:lpstr>
      <vt:lpstr>9</vt:lpstr>
      <vt:lpstr>10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Artists 20</dc:title>
  <dc:creator>Έλενα</dc:creator>
  <cp:lastModifiedBy>Έλενα</cp:lastModifiedBy>
  <cp:revision>1</cp:revision>
  <dcterms:created xsi:type="dcterms:W3CDTF">2014-04-21T10:44:22Z</dcterms:created>
  <dcterms:modified xsi:type="dcterms:W3CDTF">2014-04-21T11:10:38Z</dcterms:modified>
</cp:coreProperties>
</file>