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58" r:id="rId13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4E2CB-72B2-4707-893E-165E19367195}" type="datetimeFigureOut">
              <a:rPr lang="el-GR" smtClean="0"/>
              <a:t>21/4/2014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B8F78-A14E-445A-921C-B854292D6092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4E2CB-72B2-4707-893E-165E19367195}" type="datetimeFigureOut">
              <a:rPr lang="el-GR" smtClean="0"/>
              <a:t>21/4/2014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B8F78-A14E-445A-921C-B854292D6092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4E2CB-72B2-4707-893E-165E19367195}" type="datetimeFigureOut">
              <a:rPr lang="el-GR" smtClean="0"/>
              <a:t>21/4/2014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B8F78-A14E-445A-921C-B854292D6092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4E2CB-72B2-4707-893E-165E19367195}" type="datetimeFigureOut">
              <a:rPr lang="el-GR" smtClean="0"/>
              <a:t>21/4/2014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B8F78-A14E-445A-921C-B854292D6092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4E2CB-72B2-4707-893E-165E19367195}" type="datetimeFigureOut">
              <a:rPr lang="el-GR" smtClean="0"/>
              <a:t>21/4/2014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B8F78-A14E-445A-921C-B854292D6092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4E2CB-72B2-4707-893E-165E19367195}" type="datetimeFigureOut">
              <a:rPr lang="el-GR" smtClean="0"/>
              <a:t>21/4/2014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B8F78-A14E-445A-921C-B854292D6092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4E2CB-72B2-4707-893E-165E19367195}" type="datetimeFigureOut">
              <a:rPr lang="el-GR" smtClean="0"/>
              <a:t>21/4/2014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B8F78-A14E-445A-921C-B854292D6092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4E2CB-72B2-4707-893E-165E19367195}" type="datetimeFigureOut">
              <a:rPr lang="el-GR" smtClean="0"/>
              <a:t>21/4/2014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B8F78-A14E-445A-921C-B854292D6092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4E2CB-72B2-4707-893E-165E19367195}" type="datetimeFigureOut">
              <a:rPr lang="el-GR" smtClean="0"/>
              <a:t>21/4/2014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B8F78-A14E-445A-921C-B854292D6092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4E2CB-72B2-4707-893E-165E19367195}" type="datetimeFigureOut">
              <a:rPr lang="el-GR" smtClean="0"/>
              <a:t>21/4/2014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B8F78-A14E-445A-921C-B854292D6092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4E2CB-72B2-4707-893E-165E19367195}" type="datetimeFigureOut">
              <a:rPr lang="el-GR" smtClean="0"/>
              <a:t>21/4/2014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B8F78-A14E-445A-921C-B854292D6092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94E2CB-72B2-4707-893E-165E19367195}" type="datetimeFigureOut">
              <a:rPr lang="el-GR" smtClean="0"/>
              <a:t>21/4/2014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2B8F78-A14E-445A-921C-B854292D6092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Artists 21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9</a:t>
            </a:r>
            <a:endParaRPr lang="el-GR" dirty="0"/>
          </a:p>
        </p:txBody>
      </p:sp>
      <p:pic>
        <p:nvPicPr>
          <p:cNvPr id="6" name="5 - Θέση περιεχομένου" descr="αρχείο λήψης (1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143240" y="1643050"/>
            <a:ext cx="3138503" cy="4190063"/>
          </a:xfr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10</a:t>
            </a:r>
            <a:endParaRPr lang="el-GR" dirty="0"/>
          </a:p>
        </p:txBody>
      </p:sp>
      <p:pic>
        <p:nvPicPr>
          <p:cNvPr id="4" name="3 - Θέση περιεχομένου" descr="andy_warhol_19281987__mao_1972-142-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928926" y="2214554"/>
            <a:ext cx="3048013" cy="3035821"/>
          </a:xfr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Μονή της Χώρας, 1316-1321 </a:t>
            </a:r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Ο Άγγελος κουβαλάει τον Παράδεισο: ο Παράδεισος ως Κοχλίας: με τον </a:t>
            </a:r>
            <a:r>
              <a:rPr lang="el-GR" sz="2000" dirty="0" err="1" smtClean="0">
                <a:latin typeface="Times New Roman" pitchFamily="18" charset="0"/>
                <a:cs typeface="Times New Roman" pitchFamily="18" charset="0"/>
              </a:rPr>
              <a:t>Ηλιο</a:t>
            </a:r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 τη Σελήνη τ’ άστρα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James Abbott McNeill Whistler. 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At the Piano.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 1858-59.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Taft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Museum, Cincinnati, OH,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USA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Kurt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Schwitters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sz="2000" i="1" dirty="0" smtClean="0">
                <a:latin typeface="Times New Roman" pitchFamily="18" charset="0"/>
                <a:cs typeface="Times New Roman" pitchFamily="18" charset="0"/>
              </a:rPr>
              <a:t>Das </a:t>
            </a:r>
            <a:r>
              <a:rPr lang="de-DE" sz="2000" i="1" dirty="0" err="1">
                <a:latin typeface="Times New Roman" pitchFamily="18" charset="0"/>
                <a:cs typeface="Times New Roman" pitchFamily="18" charset="0"/>
              </a:rPr>
              <a:t>Undbild</a:t>
            </a:r>
            <a:r>
              <a:rPr lang="de-DE" sz="2000" dirty="0">
                <a:latin typeface="Times New Roman" pitchFamily="18" charset="0"/>
                <a:cs typeface="Times New Roman" pitchFamily="18" charset="0"/>
              </a:rPr>
              <a:t>, 1919, Staatsgalerie </a:t>
            </a:r>
            <a:r>
              <a:rPr lang="de-DE" sz="2000" dirty="0" smtClean="0">
                <a:latin typeface="Times New Roman" pitchFamily="18" charset="0"/>
                <a:cs typeface="Times New Roman" pitchFamily="18" charset="0"/>
              </a:rPr>
              <a:t>Stuttgart</a:t>
            </a:r>
          </a:p>
          <a:p>
            <a:pPr marL="514350" indent="-514350">
              <a:buFont typeface="+mj-lt"/>
              <a:buAutoNum type="arabicPeriod"/>
            </a:pPr>
            <a:r>
              <a:rPr lang="el-GR" sz="2000" i="1" dirty="0">
                <a:latin typeface="Times New Roman" pitchFamily="18" charset="0"/>
                <a:cs typeface="Times New Roman" pitchFamily="18" charset="0"/>
              </a:rPr>
              <a:t>Μιχαήλ Δαμασκηνός, "Η προσκύνησις των μάγων", Συλλογή Αγ. Αικατερίνης Ηράκλειο, 16ος αι.</a:t>
            </a:r>
            <a:endParaRPr lang="de-DE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Grayson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Perry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lamentation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2012,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Victoria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Miro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Gallery,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London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Jannis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Kounellis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l-GR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2012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Tramway,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Glasgow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Pieter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Bruegel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Procession to Calvary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1564 (230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Kb)124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x 170 cm;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Kunsthistorisches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Museum Wien,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Vienna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b="1" dirty="0"/>
              <a:t>Georges Braque.</a:t>
            </a:r>
            <a:r>
              <a:rPr lang="en-US" sz="2000" dirty="0"/>
              <a:t> </a:t>
            </a:r>
            <a:r>
              <a:rPr lang="en-US" sz="2000" b="1" i="1" dirty="0"/>
              <a:t>Still Life with Musical Instruments.</a:t>
            </a:r>
            <a:r>
              <a:rPr lang="en-US" sz="2000" dirty="0"/>
              <a:t> 1908. </a:t>
            </a:r>
            <a:r>
              <a:rPr lang="en-US" sz="2000" dirty="0" smtClean="0"/>
              <a:t> </a:t>
            </a:r>
            <a:r>
              <a:rPr lang="en-US" sz="2000" dirty="0"/>
              <a:t>50 x 61 cm. </a:t>
            </a:r>
            <a:r>
              <a:rPr lang="en-US" sz="2000" dirty="0" err="1"/>
              <a:t>Kunstmuseum</a:t>
            </a:r>
            <a:r>
              <a:rPr lang="en-US" sz="2000" dirty="0"/>
              <a:t> Basel, Basel, Switzerland</a:t>
            </a:r>
            <a:r>
              <a:rPr lang="en-US" sz="2000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 smtClean="0"/>
              <a:t>Tamara de </a:t>
            </a:r>
            <a:r>
              <a:rPr lang="en-US" sz="2000" dirty="0" err="1" smtClean="0"/>
              <a:t>Lempicka</a:t>
            </a:r>
            <a:r>
              <a:rPr lang="en-US" sz="2000" dirty="0" smtClean="0"/>
              <a:t> </a:t>
            </a:r>
            <a:r>
              <a:rPr lang="en-US" sz="2000" i="1" dirty="0" smtClean="0"/>
              <a:t>Young Lady with Gloves</a:t>
            </a:r>
            <a:r>
              <a:rPr lang="en-US" sz="2000" dirty="0" smtClean="0"/>
              <a:t>, 1933</a:t>
            </a:r>
            <a:r>
              <a:rPr lang="en-US" sz="2000" b="1" dirty="0"/>
              <a:t>,</a:t>
            </a:r>
            <a:r>
              <a:rPr lang="en-US" sz="2000" dirty="0" smtClean="0"/>
              <a:t>Musee</a:t>
            </a:r>
            <a:r>
              <a:rPr lang="en-US" sz="2000" dirty="0" smtClean="0"/>
              <a:t>National </a:t>
            </a:r>
            <a:r>
              <a:rPr lang="en-US" sz="2000" dirty="0" err="1" smtClean="0"/>
              <a:t>D'Art</a:t>
            </a:r>
            <a:r>
              <a:rPr lang="en-US" sz="2000" dirty="0" smtClean="0"/>
              <a:t> </a:t>
            </a:r>
            <a:r>
              <a:rPr lang="en-US" sz="2000" dirty="0" err="1" smtClean="0"/>
              <a:t>Moderne</a:t>
            </a:r>
            <a:r>
              <a:rPr lang="en-US" sz="2000" dirty="0" smtClean="0"/>
              <a:t>, Centre Pompidou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Andy </a:t>
            </a:r>
            <a:r>
              <a:rPr lang="en-US" sz="2000" dirty="0" smtClean="0"/>
              <a:t>Warhol  </a:t>
            </a:r>
            <a:r>
              <a:rPr lang="en-US" sz="2000" i="1" dirty="0" smtClean="0"/>
              <a:t>Mao</a:t>
            </a:r>
            <a:r>
              <a:rPr lang="en-US" sz="2000" i="1" dirty="0"/>
              <a:t> </a:t>
            </a:r>
            <a:r>
              <a:rPr lang="en-US" sz="2000" dirty="0" smtClean="0"/>
              <a:t>1972 Warhol Foundation </a:t>
            </a:r>
            <a:endParaRPr lang="el-GR" sz="2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</a:t>
            </a:r>
            <a:endParaRPr lang="el-GR" dirty="0"/>
          </a:p>
        </p:txBody>
      </p:sp>
      <p:pic>
        <p:nvPicPr>
          <p:cNvPr id="4" name="3 - Θέση περιεχομένου" descr="images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57356" y="1928802"/>
            <a:ext cx="5006246" cy="3301220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</a:t>
            </a:r>
            <a:endParaRPr lang="el-GR" dirty="0"/>
          </a:p>
        </p:txBody>
      </p:sp>
      <p:pic>
        <p:nvPicPr>
          <p:cNvPr id="4" name="3 - Θέση περιεχομένου" descr="whistler13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91268" y="1600200"/>
            <a:ext cx="6161463" cy="4525963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</a:t>
            </a:r>
            <a:endParaRPr lang="el-GR" dirty="0"/>
          </a:p>
        </p:txBody>
      </p:sp>
      <p:pic>
        <p:nvPicPr>
          <p:cNvPr id="4" name="3 - Θέση περιεχομένου" descr="240px-DasUndbild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86050" y="1785926"/>
            <a:ext cx="3569510" cy="4521379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</a:t>
            </a:r>
            <a:endParaRPr lang="el-GR" dirty="0"/>
          </a:p>
        </p:txBody>
      </p:sp>
      <p:pic>
        <p:nvPicPr>
          <p:cNvPr id="4" name="3 - Θέση περιεχομένου" descr="nativity0003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28860" y="1214422"/>
            <a:ext cx="4048145" cy="5181626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</a:t>
            </a:r>
            <a:endParaRPr lang="el-GR" dirty="0"/>
          </a:p>
        </p:txBody>
      </p:sp>
      <p:pic>
        <p:nvPicPr>
          <p:cNvPr id="4" name="3 - Θέση περιεχομένου" descr="Grayson-Perry-006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52500" y="2072481"/>
            <a:ext cx="7239000" cy="3581400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6</a:t>
            </a:r>
            <a:endParaRPr lang="el-GR" dirty="0"/>
          </a:p>
        </p:txBody>
      </p:sp>
      <p:pic>
        <p:nvPicPr>
          <p:cNvPr id="4" name="3 - Θέση περιεχομένου" descr="TJK-0712-09293-600x557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34318" y="1600200"/>
            <a:ext cx="4875364" cy="4525963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7</a:t>
            </a:r>
            <a:endParaRPr lang="el-GR" dirty="0"/>
          </a:p>
        </p:txBody>
      </p:sp>
      <p:pic>
        <p:nvPicPr>
          <p:cNvPr id="4" name="3 - Θέση περιεχομένου" descr="αρχείο λήψης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71670" y="2071678"/>
            <a:ext cx="4631798" cy="3425046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</a:t>
            </a:r>
            <a:endParaRPr lang="el-GR" dirty="0"/>
          </a:p>
        </p:txBody>
      </p:sp>
      <p:pic>
        <p:nvPicPr>
          <p:cNvPr id="4" name="3 - Θέση περιεχομένου" descr="braque5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07579" y="1600200"/>
            <a:ext cx="5328842" cy="4525963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41</Words>
  <Application>Microsoft Office PowerPoint</Application>
  <PresentationFormat>Προβολή στην οθόνη (4:3)</PresentationFormat>
  <Paragraphs>21</Paragraphs>
  <Slides>12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12</vt:i4>
      </vt:variant>
    </vt:vector>
  </HeadingPairs>
  <TitlesOfParts>
    <vt:vector size="13" baseType="lpstr">
      <vt:lpstr>Θέμα του Office</vt:lpstr>
      <vt:lpstr>Artists 21</vt:lpstr>
      <vt:lpstr>1</vt:lpstr>
      <vt:lpstr>2</vt:lpstr>
      <vt:lpstr>3</vt:lpstr>
      <vt:lpstr>4</vt:lpstr>
      <vt:lpstr>5</vt:lpstr>
      <vt:lpstr>6</vt:lpstr>
      <vt:lpstr>7</vt:lpstr>
      <vt:lpstr>8</vt:lpstr>
      <vt:lpstr>9</vt:lpstr>
      <vt:lpstr>10</vt:lpstr>
      <vt:lpstr>Διαφάνεια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Artists 21</dc:title>
  <dc:creator>Έλενα</dc:creator>
  <cp:lastModifiedBy>Έλενα</cp:lastModifiedBy>
  <cp:revision>1</cp:revision>
  <dcterms:created xsi:type="dcterms:W3CDTF">2014-04-21T11:12:44Z</dcterms:created>
  <dcterms:modified xsi:type="dcterms:W3CDTF">2014-04-21T12:44:20Z</dcterms:modified>
</cp:coreProperties>
</file>