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4BA9-A02B-445A-9874-E98411781449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352A-B95F-44DB-AA85-A8248EC144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22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hockney.nick-wil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500174"/>
            <a:ext cx="3968659" cy="40073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leonardo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357" y="1600200"/>
            <a:ext cx="2965286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Odilon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Redon, </a:t>
            </a:r>
            <a:r>
              <a:rPr lang="el-GR" sz="2200" i="1" dirty="0">
                <a:latin typeface="Times New Roman" pitchFamily="18" charset="0"/>
                <a:cs typeface="Times New Roman" pitchFamily="18" charset="0"/>
              </a:rPr>
              <a:t>Η Πτώση του 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Ίκαρου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 1880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Rothschild Art Foundation, Pikesville, MD,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Constantin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Brâncuși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1909,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Baiser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(The Kiss)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89.5 x 30 x 20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cm,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Cimetière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 Montparnasse,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Albrecht Durer.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Self-Portrait at 26.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1498.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Museo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del Prado, Madrid,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Delacroix.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Greece on the Ruins of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Missolonghi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1826.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 des Beaux-Arts, Bordeaux, France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Philip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Guston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It Goes,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1978  193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 259.1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cm.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Doris and Donald Fisher Collection at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SFMOMA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Jean-Michel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Basquiat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Untitled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1981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Gustav Klimt.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Music.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1895.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 44.5 cm.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Bayerische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Staatsgemaldesammlungen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Pinakothek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Munich, Germany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El Greco.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Boy Lighting a Candle (Boy Blowing on an Ember).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c.1570-1575.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Private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Hockney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Portrait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of Nick Wilder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1966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183 x 183 cm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Private collection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Leonardo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Vinci.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Virgin and Child with St. Anne.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c.1502-1516.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Louvre, Paris, France.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643050"/>
            <a:ext cx="3600468" cy="390050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220px-Constantin_Brancusi,_1909,_Le_Baiser_(The_Kiss),_89.5_x_30_x_20_cm,_stone,_Cimetière_de_Montparnasse,_Paris._DSC089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000" y="1735931"/>
            <a:ext cx="2794000" cy="4254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durer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0814" y="1600200"/>
            <a:ext cx="342237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delacroix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7820" y="1600200"/>
            <a:ext cx="306836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ddfc_2010_sfmoma_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071678"/>
            <a:ext cx="3754090" cy="278553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300px-Untitled_acrylic,_oilstick_and_spray_paint_on_canvas_painting_by_--Jean-Michel_Basquiat--,_19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818481"/>
            <a:ext cx="3810000" cy="4089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klimt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651" y="1600200"/>
            <a:ext cx="5610698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elgreco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983" y="1600200"/>
            <a:ext cx="359203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22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22</dc:title>
  <dc:creator>Έλενα</dc:creator>
  <cp:lastModifiedBy>Έλενα</cp:lastModifiedBy>
  <cp:revision>1</cp:revision>
  <dcterms:created xsi:type="dcterms:W3CDTF">2014-04-21T12:26:20Z</dcterms:created>
  <dcterms:modified xsi:type="dcterms:W3CDTF">2014-04-21T13:19:51Z</dcterms:modified>
</cp:coreProperties>
</file>