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4F26-AD8C-490F-A9D4-380B28FCA69B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72BA7-B118-4F05-9895-4BCAB01AF5D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23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138px-August_Macke_0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643050"/>
            <a:ext cx="2750814" cy="279068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795px-Fernand_Léger_-_Grand_parade_with_red_background_(mosaic)_1958_ma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785926"/>
            <a:ext cx="4821858" cy="363307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Pieter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Bruegel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 Elder.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Procession to Calvary. Detail.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1564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Kunsthistorisches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Museum, Vienna,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Austria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Barnett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Newman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"Cathedra" 1951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Stedelijk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Museum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Amsterdam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Κ.Βολανάκης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: "Η Πυρπόληση της Τουρκικής Φρεγάτας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Ιδιωτική Συλλογή,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Αθήνα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Claude Monet,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Camille Monet on her deathbed,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1879,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Musée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d'Orsay,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Gustave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Courbet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Self-portrait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(The Desperate Man),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c. 1843–1845 (Private collection)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Edward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Hopper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Chop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Suey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1929 Barney 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Ebsworth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Oskar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Kokoschka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Portrait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Lotte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Franzos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1909,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114.9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cm × 79.4 cm), 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Phillips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Collection, Washington,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DC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Βλάσης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Κανιάρης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Εις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Δόξαν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1993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Αποψη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εγκατάστασης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August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Macke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Lady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 a Green Jacket,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1913, Museum Ludwig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Cologne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Germany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Fernand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Léger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Grand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parade with red background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1958 (designed in 1953), mosaic, National Gallery of Victoria (NGV), Australia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000" b="1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bruegel7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1928802"/>
            <a:ext cx="3250305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Cathedra_by_Barnett_New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000240"/>
            <a:ext cx="4357175" cy="326788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300px-Κωνσταντίνος_Βολανάκης_-_Το_κάψιμο_της_τουρκικής_φρεγάτα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071678"/>
            <a:ext cx="5218628" cy="349648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Claude_Monet,_1879,_Camille_sur_son_lit_de_mort,_oil_on_canvas,_90_x_68_cm,_Musée_d'Orsay,_Par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5000" y="2028031"/>
            <a:ext cx="2794000" cy="36703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Gustave_Courbet_-_Le_Désespéré_(184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500306"/>
            <a:ext cx="2786834" cy="22801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150px-HopperChopSue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857364"/>
            <a:ext cx="3770003" cy="306626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Oskar_Kokoschka_-_Portrait_of_Lotte_Franzo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0" y="1857364"/>
            <a:ext cx="2180286" cy="314159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assets_LARGE_t_420_53787783_type121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2434431"/>
            <a:ext cx="4572000" cy="28575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</Words>
  <Application>Microsoft Office PowerPoint</Application>
  <PresentationFormat>Προβολή στην οθόνη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23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23</dc:title>
  <dc:creator>Έλενα</dc:creator>
  <cp:lastModifiedBy>Έλενα</cp:lastModifiedBy>
  <cp:revision>1</cp:revision>
  <dcterms:created xsi:type="dcterms:W3CDTF">2014-04-21T12:53:03Z</dcterms:created>
  <dcterms:modified xsi:type="dcterms:W3CDTF">2014-04-21T14:04:17Z</dcterms:modified>
</cp:coreProperties>
</file>