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9933-A1B5-4092-84BE-1A46A68909C7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B7E6A-C821-4583-A7A8-FF621DE65AF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%C3%89tant_donn%C3%A9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7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220px-Robert_Rauschenberg's_untitled_'combine',_196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2218" y="1600200"/>
            <a:ext cx="2579564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EILEEN_LANESculptur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70055"/>
            <a:ext cx="3550520" cy="508794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Rousseau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Sleeping Gypsy (1897) - Museum of Modern Art, New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Caravaggio: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Davide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Galea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(1607) 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Kunsthistorische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Muzeum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Rembrandt: Anatomy Lesson of Dr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Nicolaes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Tulp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(1632) -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Mauritshuis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Haag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Greco: Toledo (1599) - Metropolitan Museum of Art, New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York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000" dirty="0">
                <a:latin typeface="Times New Roman" pitchFamily="18" charset="0"/>
                <a:cs typeface="Times New Roman" pitchFamily="18" charset="0"/>
              </a:rPr>
              <a:t>Monet: Nimphee (1926) - Orangerie, </a:t>
            </a:r>
            <a:r>
              <a:rPr lang="fi-FI" sz="2000" dirty="0" smtClean="0">
                <a:latin typeface="Times New Roman" pitchFamily="18" charset="0"/>
                <a:cs typeface="Times New Roman" pitchFamily="18" charset="0"/>
              </a:rPr>
              <a:t>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Auguste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Rodin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Shade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High Museum of Art,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Atlanta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Picasso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1913-14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Head (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Tête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43.5 x 33 cm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Scottish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National Gallery of Modern Art, Edinburgh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Marcel Duchamp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hlinkClick r:id="rId2" tooltip="Étant donnés"/>
              </a:rPr>
              <a:t>Étant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hlinkClick r:id="rId2" tooltip="Étant donnés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  <a:hlinkClick r:id="rId2" tooltip="Étant donnés"/>
              </a:rPr>
              <a:t>donnés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1946–1966, mixed media, Philadelphia Museum of Art. 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Rauschenberg, 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untitled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de-DE" sz="2000" dirty="0" err="1">
                <a:latin typeface="Times New Roman" pitchFamily="18" charset="0"/>
                <a:cs typeface="Times New Roman" pitchFamily="18" charset="0"/>
              </a:rPr>
              <a:t>combine</a:t>
            </a:r>
            <a:r>
              <a:rPr lang="de-DE" sz="2000" dirty="0">
                <a:latin typeface="Times New Roman" pitchFamily="18" charset="0"/>
                <a:cs typeface="Times New Roman" pitchFamily="18" charset="0"/>
              </a:rPr>
              <a:t>," 1963</a:t>
            </a:r>
            <a:r>
              <a:rPr lang="de-DE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Brâncuși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Portrait of Eileen Lane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c. 1922</a:t>
            </a:r>
            <a:endParaRPr lang="de-DE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032Rousseau-SleepingGyps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643050"/>
            <a:ext cx="5774421" cy="371308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074Caravaggio-Davi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142984"/>
            <a:ext cx="4194088" cy="537682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051Rembrandt-AnatomyLess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928802"/>
            <a:ext cx="6568020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022Greco-Toled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071546"/>
            <a:ext cx="4932456" cy="55257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010Monet-nymphe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398px-Rodin_The_Sha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859517"/>
            <a:ext cx="3321196" cy="499848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Pablo_Picasso,_1913-14,_Head_(Tête),_cut_and_pasted_colored_paper,_gouache_and_charcoal_on_paperboard,_43.5_x_33_cm,_Scottish_National_Gallery_of_Modern_Art,_Edinburg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214422"/>
            <a:ext cx="4114824" cy="540413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220px-Etant_donn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417140"/>
            <a:ext cx="3976708" cy="544086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85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7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7</dc:title>
  <dc:creator>Έλενα</dc:creator>
  <cp:lastModifiedBy>Έλενα</cp:lastModifiedBy>
  <cp:revision>2</cp:revision>
  <dcterms:created xsi:type="dcterms:W3CDTF">2014-04-20T08:12:49Z</dcterms:created>
  <dcterms:modified xsi:type="dcterms:W3CDTF">2014-04-20T09:12:33Z</dcterms:modified>
</cp:coreProperties>
</file>