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3018-6279-4D8D-9E1E-00C8398A5AF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8D6-2827-4D46-B06B-1EADB4A8182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3018-6279-4D8D-9E1E-00C8398A5AF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8D6-2827-4D46-B06B-1EADB4A8182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3018-6279-4D8D-9E1E-00C8398A5AF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8D6-2827-4D46-B06B-1EADB4A8182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3018-6279-4D8D-9E1E-00C8398A5AF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8D6-2827-4D46-B06B-1EADB4A8182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3018-6279-4D8D-9E1E-00C8398A5AF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8D6-2827-4D46-B06B-1EADB4A8182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3018-6279-4D8D-9E1E-00C8398A5AF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8D6-2827-4D46-B06B-1EADB4A8182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3018-6279-4D8D-9E1E-00C8398A5AF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8D6-2827-4D46-B06B-1EADB4A8182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3018-6279-4D8D-9E1E-00C8398A5AF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8D6-2827-4D46-B06B-1EADB4A8182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3018-6279-4D8D-9E1E-00C8398A5AF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8D6-2827-4D46-B06B-1EADB4A8182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3018-6279-4D8D-9E1E-00C8398A5AF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8D6-2827-4D46-B06B-1EADB4A8182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3018-6279-4D8D-9E1E-00C8398A5AF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8D6-2827-4D46-B06B-1EADB4A8182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13018-6279-4D8D-9E1E-00C8398A5AF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F08D6-2827-4D46-B06B-1EADB4A8182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8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039Monet-theGrainstac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2030" y="1600200"/>
            <a:ext cx="7439939" cy="4525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040Klee-AdMargin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1928802"/>
            <a:ext cx="3256700" cy="433297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Picasso 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Portrait 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d'Olga dans un fauteuil (Olga in an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Armchair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, 1917-18, Musée Picasso, Paris,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France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Kazimir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Malevich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Composition with the Mona Lisa,"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1914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Private collection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Jasper Johns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Flags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1958, Whitney Museum of American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Frida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Kahlo,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 Suicide of Dorothy Hale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1939, Oil 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masonite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60.4 × 48.6 cm. – The Phoenix Art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Museum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Martin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Kippenberger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Down with inflation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1984 oil and silicone on canvas (2 parts) 63" x 104.75"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Donald Judd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Untitled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(1980–84),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Chinati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Foundation,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Marfa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Giotto: Cappella degli Scrovegni, Padova (1305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Raffaello: Trasfigurazione (1519) - Pinacoteca Vaticana,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Roma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Monet: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Grainstack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(1896) - Museum of Fine Arts,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Boston</a:t>
            </a:r>
          </a:p>
          <a:p>
            <a:pPr marL="514350" indent="-514350">
              <a:buFont typeface="+mj-lt"/>
              <a:buAutoNum type="arabicPeriod"/>
            </a:pPr>
            <a:r>
              <a:rPr lang="nn-NO" sz="2000" dirty="0">
                <a:latin typeface="Times New Roman" pitchFamily="18" charset="0"/>
                <a:cs typeface="Times New Roman" pitchFamily="18" charset="0"/>
              </a:rPr>
              <a:t>Klee: Ad Marginen (1930) - Kunstmuseum, Basel</a:t>
            </a:r>
          </a:p>
          <a:p>
            <a:pPr marL="514350" indent="-514350">
              <a:buFont typeface="+mj-lt"/>
              <a:buAutoNum type="arabicPeriod"/>
            </a:pPr>
            <a:endParaRPr lang="en-US" sz="2000" b="1" dirty="0"/>
          </a:p>
          <a:p>
            <a:pPr marL="514350" indent="-514350">
              <a:buFont typeface="+mj-lt"/>
              <a:buAutoNum type="arabicPeriod"/>
            </a:pPr>
            <a:endParaRPr lang="it-IT" sz="2000" b="1" dirty="0"/>
          </a:p>
          <a:p>
            <a:pPr marL="514350" indent="-514350">
              <a:buFont typeface="+mj-lt"/>
              <a:buAutoNum type="arabicPeriod"/>
            </a:pPr>
            <a:endParaRPr lang="it-IT" sz="2000" b="1" dirty="0"/>
          </a:p>
          <a:p>
            <a:pPr marL="514350" indent="-514350">
              <a:buFont typeface="+mj-lt"/>
              <a:buAutoNum type="arabicPeriod"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408px-Pablo_Picasso,_1917-18,_Portrait_d'Olga_dans_un_fauteuil_(Olga_in_an_Armchair),_oil_on_vanvas,_130_x_88.8_cm,_Musée_Picasso,_Paris,_Franc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1928802"/>
            <a:ext cx="3082793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465px-Composition_with_the_Mona_Lisa_Kazimir_Malevich_1914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1571612"/>
            <a:ext cx="4103790" cy="528638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250px-Three_Flag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928802"/>
            <a:ext cx="5725240" cy="375575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220px-Suicide_of_Dorothy_Ha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1571612"/>
            <a:ext cx="4070426" cy="490301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Martin_Kippenberger_Down_With_Infla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5437" y="2015331"/>
            <a:ext cx="5953125" cy="36957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220px-Juddconcrete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857364"/>
            <a:ext cx="5954510" cy="41140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023Giotto-CappelladegliScrovegn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1857364"/>
            <a:ext cx="3303536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031Rafael-Transfigura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1373351"/>
            <a:ext cx="3264428" cy="480494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</Words>
  <Application>Microsoft Office PowerPoint</Application>
  <PresentationFormat>Προβολή στην οθόνη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8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8</dc:title>
  <dc:creator>Έλενα</dc:creator>
  <cp:lastModifiedBy>Έλενα</cp:lastModifiedBy>
  <cp:revision>1</cp:revision>
  <dcterms:created xsi:type="dcterms:W3CDTF">2014-04-20T09:12:46Z</dcterms:created>
  <dcterms:modified xsi:type="dcterms:W3CDTF">2014-04-20T09:50:57Z</dcterms:modified>
</cp:coreProperties>
</file>