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3018-6279-4D8D-9E1E-00C8398A5AF4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8D6-2827-4D46-B06B-1EADB4A8182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3018-6279-4D8D-9E1E-00C8398A5AF4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8D6-2827-4D46-B06B-1EADB4A8182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3018-6279-4D8D-9E1E-00C8398A5AF4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8D6-2827-4D46-B06B-1EADB4A8182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3018-6279-4D8D-9E1E-00C8398A5AF4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8D6-2827-4D46-B06B-1EADB4A8182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3018-6279-4D8D-9E1E-00C8398A5AF4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8D6-2827-4D46-B06B-1EADB4A8182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3018-6279-4D8D-9E1E-00C8398A5AF4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8D6-2827-4D46-B06B-1EADB4A8182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3018-6279-4D8D-9E1E-00C8398A5AF4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8D6-2827-4D46-B06B-1EADB4A8182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3018-6279-4D8D-9E1E-00C8398A5AF4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8D6-2827-4D46-B06B-1EADB4A8182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3018-6279-4D8D-9E1E-00C8398A5AF4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8D6-2827-4D46-B06B-1EADB4A8182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3018-6279-4D8D-9E1E-00C8398A5AF4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8D6-2827-4D46-B06B-1EADB4A8182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13018-6279-4D8D-9E1E-00C8398A5AF4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8D6-2827-4D46-B06B-1EADB4A8182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13018-6279-4D8D-9E1E-00C8398A5AF4}" type="datetimeFigureOut">
              <a:rPr lang="el-GR" smtClean="0"/>
              <a:t>20/4/2014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F08D6-2827-4D46-B06B-1EADB4A8182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Artists 8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l-GR" dirty="0"/>
          </a:p>
        </p:txBody>
      </p:sp>
      <p:pic>
        <p:nvPicPr>
          <p:cNvPr id="4" name="3 - Θέση περιεχομένου" descr="039Monet-theGrainstack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2030" y="1600200"/>
            <a:ext cx="7439939" cy="4525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l-GR" dirty="0"/>
          </a:p>
        </p:txBody>
      </p:sp>
      <p:pic>
        <p:nvPicPr>
          <p:cNvPr id="4" name="3 - Θέση περιεχομένου" descr="040Klee-AdMargine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1928802"/>
            <a:ext cx="3256700" cy="4332973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Picasso </a:t>
            </a:r>
            <a:r>
              <a:rPr lang="fr-FR" sz="2000" i="1" dirty="0" smtClean="0">
                <a:latin typeface="Times New Roman" pitchFamily="18" charset="0"/>
                <a:cs typeface="Times New Roman" pitchFamily="18" charset="0"/>
              </a:rPr>
              <a:t>Portrait 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d'Olga dans un fauteuil (Olga in an </a:t>
            </a:r>
            <a:r>
              <a:rPr lang="fr-FR" sz="2000" i="1" dirty="0" err="1">
                <a:latin typeface="Times New Roman" pitchFamily="18" charset="0"/>
                <a:cs typeface="Times New Roman" pitchFamily="18" charset="0"/>
              </a:rPr>
              <a:t>Armchair</a:t>
            </a:r>
            <a:r>
              <a:rPr lang="fr-FR" sz="2000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fr-FR" sz="2000" dirty="0">
                <a:latin typeface="Times New Roman" pitchFamily="18" charset="0"/>
                <a:cs typeface="Times New Roman" pitchFamily="18" charset="0"/>
              </a:rPr>
              <a:t>, 1917-18, Musée Picasso, Paris,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France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Kazimir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Malevich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Composition with the Mona Lisa,"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1914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Private collection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Jasper Johns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Three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Flags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1958, Whitney Museum of American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Art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Frida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Kahlo, 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The Suicide of Dorothy Hale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1939, Oil on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masonite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60.4 × 48.6 cm. – The Phoenix Art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Museum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Martin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Kippenberger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Down with inflation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1984 oil and silicone on canvas (2 parts) 63" x 104.75"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each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Donald Judd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Untitled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(1980–84), 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Chinati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Foundation,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Marfa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Giotto: Cappella degli Scrovegni, Padova (1305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it-IT" sz="2000" dirty="0">
                <a:latin typeface="Times New Roman" pitchFamily="18" charset="0"/>
                <a:cs typeface="Times New Roman" pitchFamily="18" charset="0"/>
              </a:rPr>
              <a:t>Raffaello: Trasfigurazione (1519) - Pinacoteca Vaticana, </a:t>
            </a:r>
            <a:r>
              <a:rPr lang="it-IT" sz="2000" dirty="0" smtClean="0">
                <a:latin typeface="Times New Roman" pitchFamily="18" charset="0"/>
                <a:cs typeface="Times New Roman" pitchFamily="18" charset="0"/>
              </a:rPr>
              <a:t>Roma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Monet: The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Grainstack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(1896) - Museum of Fine Arts,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Boston</a:t>
            </a:r>
          </a:p>
          <a:p>
            <a:pPr marL="514350" indent="-514350">
              <a:buFont typeface="+mj-lt"/>
              <a:buAutoNum type="arabicPeriod"/>
            </a:pPr>
            <a:r>
              <a:rPr lang="nn-NO" sz="2000" dirty="0">
                <a:latin typeface="Times New Roman" pitchFamily="18" charset="0"/>
                <a:cs typeface="Times New Roman" pitchFamily="18" charset="0"/>
              </a:rPr>
              <a:t>Klee: Ad Marginen (1930) - Kunstmuseum, Basel</a:t>
            </a:r>
          </a:p>
          <a:p>
            <a:pPr marL="514350" indent="-514350">
              <a:buFont typeface="+mj-lt"/>
              <a:buAutoNum type="arabicPeriod"/>
            </a:pPr>
            <a:endParaRPr lang="en-US" sz="2000" b="1" dirty="0"/>
          </a:p>
          <a:p>
            <a:pPr marL="514350" indent="-514350">
              <a:buFont typeface="+mj-lt"/>
              <a:buAutoNum type="arabicPeriod"/>
            </a:pPr>
            <a:endParaRPr lang="it-IT" sz="2000" b="1" dirty="0"/>
          </a:p>
          <a:p>
            <a:pPr marL="514350" indent="-514350">
              <a:buFont typeface="+mj-lt"/>
              <a:buAutoNum type="arabicPeriod"/>
            </a:pPr>
            <a:endParaRPr lang="it-IT" sz="2000" b="1" dirty="0"/>
          </a:p>
          <a:p>
            <a:pPr marL="514350" indent="-514350">
              <a:buFont typeface="+mj-lt"/>
              <a:buAutoNum type="arabicPeriod"/>
            </a:pPr>
            <a:endParaRPr lang="el-G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l-GR" dirty="0"/>
          </a:p>
        </p:txBody>
      </p:sp>
      <p:pic>
        <p:nvPicPr>
          <p:cNvPr id="4" name="3 - Θέση περιεχομένου" descr="408px-Pablo_Picasso,_1917-18,_Portrait_d'Olga_dans_un_fauteuil_(Olga_in_an_Armchair),_oil_on_vanvas,_130_x_88.8_cm,_Musée_Picasso,_Paris,_Franc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1928802"/>
            <a:ext cx="3082793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l-GR" dirty="0"/>
          </a:p>
        </p:txBody>
      </p:sp>
      <p:pic>
        <p:nvPicPr>
          <p:cNvPr id="4" name="3 - Θέση περιεχομένου" descr="465px-Composition_with_the_Mona_Lisa_Kazimir_Malevich_1914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1571612"/>
            <a:ext cx="4103790" cy="5286388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l-GR" dirty="0"/>
          </a:p>
        </p:txBody>
      </p:sp>
      <p:pic>
        <p:nvPicPr>
          <p:cNvPr id="4" name="3 - Θέση περιεχομένου" descr="250px-Three_Flag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1928802"/>
            <a:ext cx="5725240" cy="3755757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l-GR" dirty="0"/>
          </a:p>
        </p:txBody>
      </p:sp>
      <p:pic>
        <p:nvPicPr>
          <p:cNvPr id="4" name="3 - Θέση περιεχομένου" descr="220px-Suicide_of_Dorothy_Ha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0298" y="1571612"/>
            <a:ext cx="4070426" cy="4903013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l-GR" dirty="0"/>
          </a:p>
        </p:txBody>
      </p:sp>
      <p:pic>
        <p:nvPicPr>
          <p:cNvPr id="4" name="3 - Θέση περιεχομένου" descr="Martin_Kippenberger_Down_With_Infla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5437" y="2015331"/>
            <a:ext cx="5953125" cy="36957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l-GR" dirty="0"/>
          </a:p>
        </p:txBody>
      </p:sp>
      <p:pic>
        <p:nvPicPr>
          <p:cNvPr id="4" name="3 - Θέση περιεχομένου" descr="220px-Juddconcrete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857364"/>
            <a:ext cx="5954510" cy="411402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l-GR" dirty="0"/>
          </a:p>
        </p:txBody>
      </p:sp>
      <p:pic>
        <p:nvPicPr>
          <p:cNvPr id="4" name="3 - Θέση περιεχομένου" descr="023Giotto-CappelladegliScrovegn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3240" y="1857364"/>
            <a:ext cx="3303536" cy="452596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l-GR" dirty="0"/>
          </a:p>
        </p:txBody>
      </p:sp>
      <p:pic>
        <p:nvPicPr>
          <p:cNvPr id="4" name="3 - Θέση περιεχομένου" descr="031Rafael-Transfigura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00364" y="1373351"/>
            <a:ext cx="3264428" cy="4804945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26</Words>
  <Application>Microsoft Office PowerPoint</Application>
  <PresentationFormat>Προβολή στην οθόνη (4:3)</PresentationFormat>
  <Paragraphs>23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Artists 8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Artists 8</dc:title>
  <dc:creator>Έλενα</dc:creator>
  <cp:lastModifiedBy>Έλενα</cp:lastModifiedBy>
  <cp:revision>1</cp:revision>
  <dcterms:created xsi:type="dcterms:W3CDTF">2014-04-20T09:12:46Z</dcterms:created>
  <dcterms:modified xsi:type="dcterms:W3CDTF">2014-04-20T09:50:57Z</dcterms:modified>
</cp:coreProperties>
</file>