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FD1C-6E79-4477-B2CF-602E45D7CF3A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17681-68BE-4836-93A8-D93A47B8D1D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9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220px-The_Red_Tow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2071678"/>
            <a:ext cx="4300820" cy="312786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078Vermeer-Malkun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643050"/>
            <a:ext cx="3810861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Bruce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Nauman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Fifteen Pairs of Hands, 1996,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parts each: approx. 52 x 12 x 12 inches, Collection The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Glenstone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Foundation, Courtesy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Sperone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Westwater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New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Alberto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Giacometti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Men Walking II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1949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Metropolitan Museum of Art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Pierre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Bonnard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Dining Room in the Country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(1913), oil on canvas, Minneapolis Institute of Arts 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Edwin Parker "Cy"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Twombly</a:t>
            </a:r>
            <a:r>
              <a:rPr lang="en-US" sz="2000" cap="all" dirty="0" err="1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all" dirty="0">
                <a:latin typeface="Times New Roman" pitchFamily="18" charset="0"/>
                <a:cs typeface="Times New Roman" pitchFamily="18" charset="0"/>
              </a:rPr>
              <a:t>NOTES FROM SALALAH, NOTE III, 2005-07. / ACRYLIC ON WOOD 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PANEL 243.8 </a:t>
            </a:r>
            <a:r>
              <a:rPr lang="en-US" sz="2000" cap="all" dirty="0">
                <a:latin typeface="Times New Roman" pitchFamily="18" charset="0"/>
                <a:cs typeface="Times New Roman" pitchFamily="18" charset="0"/>
              </a:rPr>
              <a:t>X 365.8 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Rembrandt: Belshazzar's Feast (1635) - National Gallery, London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Renoir: Bal du Moulin de la Galette (1876) -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Musee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National d'Orsay, Paris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Max Beckmann, 1918-19,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Night (Die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Nacht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oil on canvas, 133 x 154 cm,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Kunstsammlung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Nordrhein-Westfalen,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Düsseldor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Barnett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Newman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Onement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1948. Museum of Modern Art, New York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Giorgio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Chirico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Red Tower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(1913), Peggy Guggenheim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Collection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Vermeer: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Malkunst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(1666) 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Kunsthistorische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Muzeum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Wien</a:t>
            </a:r>
          </a:p>
          <a:p>
            <a:pPr marL="514350" indent="-514350">
              <a:buFont typeface="+mj-lt"/>
              <a:buAutoNum type="arabicPeriod"/>
            </a:pPr>
            <a:endParaRPr lang="en-US" sz="2000" cap="all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2010-11-11-nauman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4663" y="1600200"/>
            <a:ext cx="6854674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ThreeMenWalking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785926"/>
            <a:ext cx="3262328" cy="435965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endParaRPr lang="el-GR" dirty="0"/>
          </a:p>
        </p:txBody>
      </p:sp>
      <p:pic>
        <p:nvPicPr>
          <p:cNvPr id="4" name="3 - Θέση περιεχομένου" descr="200px-Bonnard-the_dining_room_in_the_countr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928802"/>
            <a:ext cx="4367036" cy="349362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16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714488"/>
            <a:ext cx="6785631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041Rembrandt-BelshazzarsFea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143116"/>
            <a:ext cx="5093488" cy="415371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045Renoir-BalduMoulindelaGalet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285992"/>
            <a:ext cx="4574502" cy="336910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Max_Beckmann,_1918-19,_The_Night_(Die_Nacht),_oil_on_canvas,_133_x_154_cm,_Kunstsammlung_Nordrhein-Westfalen,_Düsseldor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857364"/>
            <a:ext cx="4864704" cy="411878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250px-Newman-Onement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1857364"/>
            <a:ext cx="2662331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9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9</dc:title>
  <dc:creator>Έλενα</dc:creator>
  <cp:lastModifiedBy>Έλενα</cp:lastModifiedBy>
  <cp:revision>1</cp:revision>
  <dcterms:created xsi:type="dcterms:W3CDTF">2014-04-20T09:51:31Z</dcterms:created>
  <dcterms:modified xsi:type="dcterms:W3CDTF">2014-04-20T10:40:22Z</dcterms:modified>
</cp:coreProperties>
</file>