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2314-3013-4E95-ADDD-426937F43CE0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C964-132E-4748-8D7B-0A8C9471B9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2314-3013-4E95-ADDD-426937F43CE0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C964-132E-4748-8D7B-0A8C9471B9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2314-3013-4E95-ADDD-426937F43CE0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C964-132E-4748-8D7B-0A8C9471B9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2314-3013-4E95-ADDD-426937F43CE0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C964-132E-4748-8D7B-0A8C9471B9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2314-3013-4E95-ADDD-426937F43CE0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C964-132E-4748-8D7B-0A8C9471B9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2314-3013-4E95-ADDD-426937F43CE0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C964-132E-4748-8D7B-0A8C9471B9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2314-3013-4E95-ADDD-426937F43CE0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C964-132E-4748-8D7B-0A8C9471B9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2314-3013-4E95-ADDD-426937F43CE0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C964-132E-4748-8D7B-0A8C9471B9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2314-3013-4E95-ADDD-426937F43CE0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C964-132E-4748-8D7B-0A8C9471B9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2314-3013-4E95-ADDD-426937F43CE0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C964-132E-4748-8D7B-0A8C9471B9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2314-3013-4E95-ADDD-426937F43CE0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C964-132E-4748-8D7B-0A8C9471B9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32314-3013-4E95-ADDD-426937F43CE0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EC964-132E-4748-8D7B-0A8C9471B93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438px-Pablo_Picasso,_1901-02,_Femme_au_café_(Absinthe_Drinker),_oil_on_canvas,_73_x_54_cm,_Hermitage_Museum,_Saint_Petersburg,_Russ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802" y="2071678"/>
            <a:ext cx="2786082" cy="381018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Kooning_woman_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714488"/>
            <a:ext cx="3522341" cy="48157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Ernst: Europe After the Rain II (1942) - Sumner Collection,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Hartford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Van Eyck: Madonna in the Church (1425) 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Gemaldegalerie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Berlin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Botticelli: Allegoria della Primavera (1478) - Uffizi,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Firenze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Magritte: Condition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Humain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(1934) - National Gallery,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Washington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Van Gogh: Potato Eaters (1885) - Van Gogh Museum, </a:t>
            </a: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Amsterdam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Bosch: The Garden of Delights (1504) - Prado, Madrid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Rubens: The Adoration of the Magi, Prado, </a:t>
            </a:r>
            <a:r>
              <a:rPr lang="en-US" sz="2000" dirty="0" smtClean="0"/>
              <a:t>Madrid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Mark Rothko </a:t>
            </a:r>
            <a:r>
              <a:rPr lang="en-US" sz="2000" i="1" dirty="0" smtClean="0"/>
              <a:t>No</a:t>
            </a:r>
            <a:r>
              <a:rPr lang="en-US" sz="2000" i="1" dirty="0"/>
              <a:t>. 3/No. 13 (Magenta, Black, Green on Orange),</a:t>
            </a:r>
            <a:r>
              <a:rPr lang="en-US" sz="2000" dirty="0"/>
              <a:t> </a:t>
            </a:r>
            <a:r>
              <a:rPr lang="en-US" sz="2000" dirty="0" smtClean="0"/>
              <a:t>1949,216.5 </a:t>
            </a:r>
            <a:r>
              <a:rPr lang="en-US" sz="2000" dirty="0"/>
              <a:t>× 164.8 </a:t>
            </a:r>
            <a:r>
              <a:rPr lang="en-US" sz="2000" dirty="0" err="1" smtClean="0"/>
              <a:t>cm,Museum</a:t>
            </a:r>
            <a:r>
              <a:rPr lang="en-US" sz="2000" dirty="0" smtClean="0"/>
              <a:t> </a:t>
            </a:r>
            <a:r>
              <a:rPr lang="en-US" sz="2000" dirty="0"/>
              <a:t>of Modern Art</a:t>
            </a:r>
            <a:r>
              <a:rPr lang="en-US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Picasso </a:t>
            </a:r>
            <a:r>
              <a:rPr lang="en-US" sz="2000" dirty="0"/>
              <a:t>1901-02,</a:t>
            </a:r>
            <a:r>
              <a:rPr lang="en-US" sz="2000" i="1" dirty="0"/>
              <a:t>Femme au café (Absinthe Drinker</a:t>
            </a:r>
            <a:r>
              <a:rPr lang="en-US" sz="2000" i="1" dirty="0" smtClean="0"/>
              <a:t>)</a:t>
            </a:r>
            <a:r>
              <a:rPr lang="en-US" sz="2000" dirty="0" smtClean="0"/>
              <a:t>, </a:t>
            </a:r>
            <a:r>
              <a:rPr lang="en-US" sz="2000" dirty="0"/>
              <a:t>73 x 54 cm, Hermitage Museum, Saint Petersburg, </a:t>
            </a:r>
            <a:r>
              <a:rPr lang="en-US" sz="2000" dirty="0" smtClean="0"/>
              <a:t>Russia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Willem de </a:t>
            </a:r>
            <a:r>
              <a:rPr lang="en-US" sz="2000" dirty="0" err="1"/>
              <a:t>Kooning</a:t>
            </a:r>
            <a:r>
              <a:rPr lang="en-US" sz="2000" dirty="0"/>
              <a:t>, </a:t>
            </a:r>
            <a:r>
              <a:rPr lang="en-US" sz="2000" i="1" dirty="0"/>
              <a:t>Woman V</a:t>
            </a:r>
            <a:r>
              <a:rPr lang="en-US" sz="2000" dirty="0"/>
              <a:t> (1952–53),National Gallery of Australia</a:t>
            </a:r>
          </a:p>
          <a:p>
            <a:pPr marL="514350" indent="-514350">
              <a:buFont typeface="+mj-lt"/>
              <a:buAutoNum type="arabicPeriod"/>
            </a:pPr>
            <a:endParaRPr lang="nl-NL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endParaRPr lang="it-IT" b="1" dirty="0"/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003Ernst-EuropeAfterTheRainI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571612"/>
            <a:ext cx="8477533" cy="308347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028VanEyck-MadonnaInTheChurc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4678" y="1120264"/>
            <a:ext cx="3097996" cy="573773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009Botticelli-AllegoriadellaPrimaver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2000240"/>
            <a:ext cx="6486144" cy="436473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059Magritte-HumanCondi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2143116"/>
            <a:ext cx="3203533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034VanGogh-PotatoEate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2428868"/>
            <a:ext cx="5857916" cy="413422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001bosch-gardenofdelight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928802"/>
            <a:ext cx="8572528" cy="476251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020Rubens-AdorationOfTheMag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714488"/>
            <a:ext cx="3633810" cy="4922161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'Magenta,_Black,_Green_on_Orange',_oil_on_canvas_painting_by_Mark_Rothko,_1947,_Museum_of_Modern_Ar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1643050"/>
            <a:ext cx="3805256" cy="498505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118</Words>
  <Application>Microsoft Office PowerPoint</Application>
  <PresentationFormat>Προβολή στην οθόνη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</dc:title>
  <dc:creator>Έλενα</dc:creator>
  <cp:lastModifiedBy>Έλενα</cp:lastModifiedBy>
  <cp:revision>2</cp:revision>
  <dcterms:created xsi:type="dcterms:W3CDTF">2014-04-20T08:33:05Z</dcterms:created>
  <dcterms:modified xsi:type="dcterms:W3CDTF">2014-04-20T09:08:31Z</dcterms:modified>
</cp:coreProperties>
</file>