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0FE97-0710-4D88-A709-C4F90666AE29}" type="datetimeFigureOut">
              <a:rPr lang="el-GR" smtClean="0"/>
              <a:pPr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24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breuer_marcel_bauhaus_wassily_chair_192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500174"/>
            <a:ext cx="4005282" cy="402530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der-bachs-nger-helge-lindberg-1916.jpg!Blo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359334"/>
            <a:ext cx="3677292" cy="523830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000" dirty="0"/>
              <a:t>Constantin Brancusi, </a:t>
            </a:r>
            <a:r>
              <a:rPr lang="it-IT" sz="2000" i="1" dirty="0"/>
              <a:t>Bird in Space</a:t>
            </a:r>
            <a:r>
              <a:rPr lang="it-IT" sz="2000" dirty="0"/>
              <a:t> </a:t>
            </a:r>
            <a:r>
              <a:rPr lang="it-IT" sz="2000" dirty="0" smtClean="0"/>
              <a:t>, (MoMA)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Joseph </a:t>
            </a:r>
            <a:r>
              <a:rPr lang="en-US" sz="2000" dirty="0" err="1"/>
              <a:t>Nicéphore</a:t>
            </a:r>
            <a:r>
              <a:rPr lang="en-US" sz="2000" dirty="0"/>
              <a:t> </a:t>
            </a:r>
            <a:r>
              <a:rPr lang="en-US" sz="2000" dirty="0" err="1" smtClean="0"/>
              <a:t>Niépce</a:t>
            </a:r>
            <a:r>
              <a:rPr lang="en-US" sz="2000" dirty="0" smtClean="0"/>
              <a:t>,</a:t>
            </a:r>
            <a:r>
              <a:rPr lang="el-GR" sz="2000" dirty="0"/>
              <a:t> </a:t>
            </a:r>
            <a:r>
              <a:rPr lang="en-US" sz="2000" dirty="0"/>
              <a:t>World's First </a:t>
            </a:r>
            <a:r>
              <a:rPr lang="en-US" sz="2000" dirty="0" smtClean="0"/>
              <a:t>Photograph</a:t>
            </a:r>
            <a:r>
              <a:rPr lang="el-GR" sz="2000" dirty="0"/>
              <a:t> </a:t>
            </a:r>
            <a:r>
              <a:rPr lang="el-GR" sz="2000" dirty="0" smtClean="0"/>
              <a:t>1826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Paolo Uccello: Battaglia di San Romano/Part II (1456) - National Gallery, </a:t>
            </a:r>
            <a:r>
              <a:rPr lang="it-IT" sz="2000" dirty="0" smtClean="0"/>
              <a:t>London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i="1" dirty="0"/>
              <a:t>Η Έκσταση της Αγίας Θηρεσίας (1646), Παρεκκλήσι Κορνάρο, Σάντα Μαρία </a:t>
            </a:r>
            <a:r>
              <a:rPr lang="el-GR" sz="2000" i="1" dirty="0" err="1"/>
              <a:t>ντέλα</a:t>
            </a:r>
            <a:r>
              <a:rPr lang="el-GR" sz="2000" i="1" dirty="0"/>
              <a:t> </a:t>
            </a:r>
            <a:r>
              <a:rPr lang="el-GR" sz="2000" i="1" dirty="0" smtClean="0"/>
              <a:t>Βιτόρια</a:t>
            </a:r>
            <a:endParaRPr lang="en-US" sz="20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Cindy Sherman, Untitled #359, </a:t>
            </a:r>
            <a:r>
              <a:rPr lang="en-US" sz="2000" dirty="0" smtClean="0"/>
              <a:t>2000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Diego Rivera Man at the Crossroads, fresco in the Rockefeller Center , New York,1934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Paola </a:t>
            </a:r>
            <a:r>
              <a:rPr lang="en-US" sz="2000" dirty="0" err="1" smtClean="0"/>
              <a:t>Rego</a:t>
            </a:r>
            <a:r>
              <a:rPr lang="en-US" sz="2000" dirty="0" smtClean="0"/>
              <a:t>, Dog Woman1994, Pastel on canvas120 x 160 cm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Andy Warhol, </a:t>
            </a:r>
            <a:r>
              <a:rPr lang="en-US" sz="2000" dirty="0" err="1" smtClean="0"/>
              <a:t>Brillo</a:t>
            </a:r>
            <a:r>
              <a:rPr lang="en-US" sz="2000" dirty="0" smtClean="0"/>
              <a:t> Soap Pads Box , 1964ilkscreen ink on synthetic </a:t>
            </a:r>
            <a:br>
              <a:rPr lang="en-US" sz="2000" dirty="0" smtClean="0"/>
            </a:br>
            <a:r>
              <a:rPr lang="en-US" sz="2000" dirty="0" smtClean="0"/>
              <a:t>polymer paint on wood, 17 x 17 x 14 in. Andy Warhol Museum, Pittsburgh Founding Collection.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Marcel Breuer ,</a:t>
            </a:r>
            <a:r>
              <a:rPr lang="en-US" sz="2000" dirty="0" err="1" smtClean="0"/>
              <a:t>Wassily</a:t>
            </a:r>
            <a:r>
              <a:rPr lang="en-US" sz="2000" dirty="0" smtClean="0"/>
              <a:t> armchair 1925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Johannes </a:t>
            </a:r>
            <a:r>
              <a:rPr lang="en-US" sz="2000" dirty="0" err="1" smtClean="0"/>
              <a:t>Itten</a:t>
            </a:r>
            <a:r>
              <a:rPr lang="en-US" sz="2000" dirty="0" smtClean="0"/>
              <a:t>, </a:t>
            </a:r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Bachsänger</a:t>
            </a:r>
            <a:r>
              <a:rPr lang="en-US" sz="2000" dirty="0" smtClean="0"/>
              <a:t>  </a:t>
            </a:r>
            <a:r>
              <a:rPr lang="en-US" sz="2000" dirty="0" err="1" smtClean="0"/>
              <a:t>Helge</a:t>
            </a:r>
            <a:r>
              <a:rPr lang="en-US" sz="2000" dirty="0" smtClean="0"/>
              <a:t> Lindberg,</a:t>
            </a:r>
            <a:r>
              <a:rPr lang="el-GR" sz="2000" dirty="0" smtClean="0"/>
              <a:t> 1916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it-IT" sz="2000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bird_in_space_brancus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8404" y="1600200"/>
            <a:ext cx="3567192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800px-view-from-the-window-at-le-gras-joseph-nicephore-niepc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857364"/>
            <a:ext cx="4431953" cy="30802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082Uccello-BattleofSanRomano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428736"/>
            <a:ext cx="7058439" cy="402760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142984"/>
            <a:ext cx="3748107" cy="541170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357298"/>
            <a:ext cx="3376630" cy="502824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Crossroads_19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57364"/>
            <a:ext cx="4487928" cy="3021715"/>
          </a:xfrm>
        </p:spPr>
      </p:pic>
      <p:pic>
        <p:nvPicPr>
          <p:cNvPr id="5" name="4 - Εικόνα" descr="800px-Palacio_de_Bellas_Artes_-_Mural_El_Hombre_in_cruce_de_caminos_Rivera_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71" y="1857364"/>
            <a:ext cx="4357629" cy="29196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20091202023727_paularegodogwo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571612"/>
            <a:ext cx="5690009" cy="460043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1998.1.709-DgR_01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3662" y="1805781"/>
            <a:ext cx="3876675" cy="4114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15</Words>
  <Application>Microsoft Office PowerPoint</Application>
  <PresentationFormat>Προβολή στην οθόνη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24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Έλενα</dc:creator>
  <cp:lastModifiedBy>Έλενα</cp:lastModifiedBy>
  <cp:revision>3</cp:revision>
  <dcterms:created xsi:type="dcterms:W3CDTF">2014-03-12T05:47:18Z</dcterms:created>
  <dcterms:modified xsi:type="dcterms:W3CDTF">2014-04-21T14:06:58Z</dcterms:modified>
</cp:coreProperties>
</file>